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557" r:id="rId3"/>
    <p:sldId id="530" r:id="rId4"/>
    <p:sldId id="266" r:id="rId5"/>
    <p:sldId id="553" r:id="rId6"/>
    <p:sldId id="302" r:id="rId7"/>
    <p:sldId id="523" r:id="rId8"/>
    <p:sldId id="524" r:id="rId9"/>
    <p:sldId id="525" r:id="rId10"/>
    <p:sldId id="526" r:id="rId11"/>
    <p:sldId id="527" r:id="rId12"/>
    <p:sldId id="528" r:id="rId13"/>
    <p:sldId id="529" r:id="rId14"/>
    <p:sldId id="264" r:id="rId15"/>
    <p:sldId id="267" r:id="rId16"/>
    <p:sldId id="307" r:id="rId17"/>
    <p:sldId id="564" r:id="rId18"/>
    <p:sldId id="565" r:id="rId19"/>
    <p:sldId id="566" r:id="rId20"/>
    <p:sldId id="567" r:id="rId21"/>
    <p:sldId id="268" r:id="rId22"/>
    <p:sldId id="558" r:id="rId23"/>
    <p:sldId id="559" r:id="rId24"/>
    <p:sldId id="562" r:id="rId25"/>
    <p:sldId id="560" r:id="rId26"/>
    <p:sldId id="561" r:id="rId27"/>
    <p:sldId id="271" r:id="rId28"/>
    <p:sldId id="272" r:id="rId29"/>
    <p:sldId id="556" r:id="rId30"/>
    <p:sldId id="568" r:id="rId31"/>
    <p:sldId id="569" r:id="rId32"/>
    <p:sldId id="570" r:id="rId33"/>
    <p:sldId id="306" r:id="rId34"/>
    <p:sldId id="571" r:id="rId35"/>
    <p:sldId id="572" r:id="rId36"/>
    <p:sldId id="573" r:id="rId37"/>
    <p:sldId id="574" r:id="rId38"/>
    <p:sldId id="563" r:id="rId39"/>
    <p:sldId id="575" r:id="rId40"/>
    <p:sldId id="576" r:id="rId41"/>
    <p:sldId id="577" r:id="rId42"/>
    <p:sldId id="578" r:id="rId43"/>
    <p:sldId id="55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6"/>
    <p:restoredTop sz="94694"/>
  </p:normalViewPr>
  <p:slideViewPr>
    <p:cSldViewPr snapToGrid="0" snapToObjects="1">
      <p:cViewPr varScale="1">
        <p:scale>
          <a:sx n="128" d="100"/>
          <a:sy n="128"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0A3F8-CFE0-8141-85DF-D44E831B8B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0A9AAB-B1D5-E34D-82AB-417A8F218F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97BE-DA28-154E-90DA-2ADF22828B32}"/>
              </a:ext>
            </a:extLst>
          </p:cNvPr>
          <p:cNvSpPr>
            <a:spLocks noGrp="1"/>
          </p:cNvSpPr>
          <p:nvPr>
            <p:ph type="dt" sz="half" idx="10"/>
          </p:nvPr>
        </p:nvSpPr>
        <p:spPr/>
        <p:txBody>
          <a:bodyPr/>
          <a:lstStyle/>
          <a:p>
            <a:fld id="{74F8911D-A151-784F-9DDD-413B4905C808}" type="datetimeFigureOut">
              <a:rPr lang="en-US" smtClean="0"/>
              <a:t>7/2/20</a:t>
            </a:fld>
            <a:endParaRPr lang="en-US"/>
          </a:p>
        </p:txBody>
      </p:sp>
      <p:sp>
        <p:nvSpPr>
          <p:cNvPr id="5" name="Footer Placeholder 4">
            <a:extLst>
              <a:ext uri="{FF2B5EF4-FFF2-40B4-BE49-F238E27FC236}">
                <a16:creationId xmlns:a16="http://schemas.microsoft.com/office/drawing/2014/main" id="{A1436D37-4C82-7241-AB78-7460963CC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13F2E-43D7-564C-9D9D-937F58C041DC}"/>
              </a:ext>
            </a:extLst>
          </p:cNvPr>
          <p:cNvSpPr>
            <a:spLocks noGrp="1"/>
          </p:cNvSpPr>
          <p:nvPr>
            <p:ph type="sldNum" sz="quarter" idx="12"/>
          </p:nvPr>
        </p:nvSpPr>
        <p:spPr/>
        <p:txBody>
          <a:bodyPr/>
          <a:lstStyle/>
          <a:p>
            <a:fld id="{6B109C87-9CAE-5149-A750-9FE70499CB28}" type="slidenum">
              <a:rPr lang="en-US" smtClean="0"/>
              <a:t>‹#›</a:t>
            </a:fld>
            <a:endParaRPr lang="en-US"/>
          </a:p>
        </p:txBody>
      </p:sp>
    </p:spTree>
    <p:extLst>
      <p:ext uri="{BB962C8B-B14F-4D97-AF65-F5344CB8AC3E}">
        <p14:creationId xmlns:p14="http://schemas.microsoft.com/office/powerpoint/2010/main" val="197326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C7FA-1C3B-3D40-B0AC-6408542905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FA85CA-1DA3-5C4F-9F59-9B133DBA33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77DBD-E029-FC43-8497-447FB5B87E43}"/>
              </a:ext>
            </a:extLst>
          </p:cNvPr>
          <p:cNvSpPr>
            <a:spLocks noGrp="1"/>
          </p:cNvSpPr>
          <p:nvPr>
            <p:ph type="dt" sz="half" idx="10"/>
          </p:nvPr>
        </p:nvSpPr>
        <p:spPr/>
        <p:txBody>
          <a:bodyPr/>
          <a:lstStyle/>
          <a:p>
            <a:fld id="{74F8911D-A151-784F-9DDD-413B4905C808}" type="datetimeFigureOut">
              <a:rPr lang="en-US" smtClean="0"/>
              <a:t>7/2/20</a:t>
            </a:fld>
            <a:endParaRPr lang="en-US"/>
          </a:p>
        </p:txBody>
      </p:sp>
      <p:sp>
        <p:nvSpPr>
          <p:cNvPr id="5" name="Footer Placeholder 4">
            <a:extLst>
              <a:ext uri="{FF2B5EF4-FFF2-40B4-BE49-F238E27FC236}">
                <a16:creationId xmlns:a16="http://schemas.microsoft.com/office/drawing/2014/main" id="{78D7B300-70B6-C546-9053-2D9A92E43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D2BC8-C4A2-1243-87D4-F31FEA1A8CF0}"/>
              </a:ext>
            </a:extLst>
          </p:cNvPr>
          <p:cNvSpPr>
            <a:spLocks noGrp="1"/>
          </p:cNvSpPr>
          <p:nvPr>
            <p:ph type="sldNum" sz="quarter" idx="12"/>
          </p:nvPr>
        </p:nvSpPr>
        <p:spPr/>
        <p:txBody>
          <a:bodyPr/>
          <a:lstStyle/>
          <a:p>
            <a:fld id="{6B109C87-9CAE-5149-A750-9FE70499CB28}" type="slidenum">
              <a:rPr lang="en-US" smtClean="0"/>
              <a:t>‹#›</a:t>
            </a:fld>
            <a:endParaRPr lang="en-US"/>
          </a:p>
        </p:txBody>
      </p:sp>
    </p:spTree>
    <p:extLst>
      <p:ext uri="{BB962C8B-B14F-4D97-AF65-F5344CB8AC3E}">
        <p14:creationId xmlns:p14="http://schemas.microsoft.com/office/powerpoint/2010/main" val="178594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CAA531-9150-1546-9BAF-8A6B5E576D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7B8393-33DF-E84E-818F-169589C968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7A600-4AEF-8645-8300-5F1DB4D7076F}"/>
              </a:ext>
            </a:extLst>
          </p:cNvPr>
          <p:cNvSpPr>
            <a:spLocks noGrp="1"/>
          </p:cNvSpPr>
          <p:nvPr>
            <p:ph type="dt" sz="half" idx="10"/>
          </p:nvPr>
        </p:nvSpPr>
        <p:spPr/>
        <p:txBody>
          <a:bodyPr/>
          <a:lstStyle/>
          <a:p>
            <a:fld id="{74F8911D-A151-784F-9DDD-413B4905C808}" type="datetimeFigureOut">
              <a:rPr lang="en-US" smtClean="0"/>
              <a:t>7/2/20</a:t>
            </a:fld>
            <a:endParaRPr lang="en-US"/>
          </a:p>
        </p:txBody>
      </p:sp>
      <p:sp>
        <p:nvSpPr>
          <p:cNvPr id="5" name="Footer Placeholder 4">
            <a:extLst>
              <a:ext uri="{FF2B5EF4-FFF2-40B4-BE49-F238E27FC236}">
                <a16:creationId xmlns:a16="http://schemas.microsoft.com/office/drawing/2014/main" id="{429F84CF-0C37-8043-8A93-8F78F1353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41E1B-A9C9-9B40-A793-BF1B9CA5BD75}"/>
              </a:ext>
            </a:extLst>
          </p:cNvPr>
          <p:cNvSpPr>
            <a:spLocks noGrp="1"/>
          </p:cNvSpPr>
          <p:nvPr>
            <p:ph type="sldNum" sz="quarter" idx="12"/>
          </p:nvPr>
        </p:nvSpPr>
        <p:spPr/>
        <p:txBody>
          <a:bodyPr/>
          <a:lstStyle/>
          <a:p>
            <a:fld id="{6B109C87-9CAE-5149-A750-9FE70499CB28}" type="slidenum">
              <a:rPr lang="en-US" smtClean="0"/>
              <a:t>‹#›</a:t>
            </a:fld>
            <a:endParaRPr lang="en-US"/>
          </a:p>
        </p:txBody>
      </p:sp>
    </p:spTree>
    <p:extLst>
      <p:ext uri="{BB962C8B-B14F-4D97-AF65-F5344CB8AC3E}">
        <p14:creationId xmlns:p14="http://schemas.microsoft.com/office/powerpoint/2010/main" val="102403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390F-1270-8642-B71F-91344A909E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C9B62D-8982-0848-853D-E45F2B9631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BCD4D-956F-6D41-8965-18E5ACF00264}"/>
              </a:ext>
            </a:extLst>
          </p:cNvPr>
          <p:cNvSpPr>
            <a:spLocks noGrp="1"/>
          </p:cNvSpPr>
          <p:nvPr>
            <p:ph type="dt" sz="half" idx="10"/>
          </p:nvPr>
        </p:nvSpPr>
        <p:spPr/>
        <p:txBody>
          <a:bodyPr/>
          <a:lstStyle/>
          <a:p>
            <a:fld id="{74F8911D-A151-784F-9DDD-413B4905C808}" type="datetimeFigureOut">
              <a:rPr lang="en-US" smtClean="0"/>
              <a:t>7/2/20</a:t>
            </a:fld>
            <a:endParaRPr lang="en-US"/>
          </a:p>
        </p:txBody>
      </p:sp>
      <p:sp>
        <p:nvSpPr>
          <p:cNvPr id="5" name="Footer Placeholder 4">
            <a:extLst>
              <a:ext uri="{FF2B5EF4-FFF2-40B4-BE49-F238E27FC236}">
                <a16:creationId xmlns:a16="http://schemas.microsoft.com/office/drawing/2014/main" id="{EA72308E-B6D7-314F-B16C-3F31777F2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63914-DA14-2844-8C2D-6973532F671B}"/>
              </a:ext>
            </a:extLst>
          </p:cNvPr>
          <p:cNvSpPr>
            <a:spLocks noGrp="1"/>
          </p:cNvSpPr>
          <p:nvPr>
            <p:ph type="sldNum" sz="quarter" idx="12"/>
          </p:nvPr>
        </p:nvSpPr>
        <p:spPr/>
        <p:txBody>
          <a:bodyPr/>
          <a:lstStyle/>
          <a:p>
            <a:fld id="{6B109C87-9CAE-5149-A750-9FE70499CB28}" type="slidenum">
              <a:rPr lang="en-US" smtClean="0"/>
              <a:t>‹#›</a:t>
            </a:fld>
            <a:endParaRPr lang="en-US"/>
          </a:p>
        </p:txBody>
      </p:sp>
    </p:spTree>
    <p:extLst>
      <p:ext uri="{BB962C8B-B14F-4D97-AF65-F5344CB8AC3E}">
        <p14:creationId xmlns:p14="http://schemas.microsoft.com/office/powerpoint/2010/main" val="378641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26F0-EDA5-6B49-97C7-3B45BE574F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87530B-479A-AF47-A6D7-54D1B39E34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0E9482-44B1-3146-8BC5-E6E42AD54B8E}"/>
              </a:ext>
            </a:extLst>
          </p:cNvPr>
          <p:cNvSpPr>
            <a:spLocks noGrp="1"/>
          </p:cNvSpPr>
          <p:nvPr>
            <p:ph type="dt" sz="half" idx="10"/>
          </p:nvPr>
        </p:nvSpPr>
        <p:spPr/>
        <p:txBody>
          <a:bodyPr/>
          <a:lstStyle/>
          <a:p>
            <a:fld id="{74F8911D-A151-784F-9DDD-413B4905C808}" type="datetimeFigureOut">
              <a:rPr lang="en-US" smtClean="0"/>
              <a:t>7/2/20</a:t>
            </a:fld>
            <a:endParaRPr lang="en-US"/>
          </a:p>
        </p:txBody>
      </p:sp>
      <p:sp>
        <p:nvSpPr>
          <p:cNvPr id="5" name="Footer Placeholder 4">
            <a:extLst>
              <a:ext uri="{FF2B5EF4-FFF2-40B4-BE49-F238E27FC236}">
                <a16:creationId xmlns:a16="http://schemas.microsoft.com/office/drawing/2014/main" id="{78F6D71E-F9EB-4A45-B607-F9DB43AF6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5A5EB-1EB6-F046-B858-265DADC3F9DF}"/>
              </a:ext>
            </a:extLst>
          </p:cNvPr>
          <p:cNvSpPr>
            <a:spLocks noGrp="1"/>
          </p:cNvSpPr>
          <p:nvPr>
            <p:ph type="sldNum" sz="quarter" idx="12"/>
          </p:nvPr>
        </p:nvSpPr>
        <p:spPr/>
        <p:txBody>
          <a:bodyPr/>
          <a:lstStyle/>
          <a:p>
            <a:fld id="{6B109C87-9CAE-5149-A750-9FE70499CB28}" type="slidenum">
              <a:rPr lang="en-US" smtClean="0"/>
              <a:t>‹#›</a:t>
            </a:fld>
            <a:endParaRPr lang="en-US"/>
          </a:p>
        </p:txBody>
      </p:sp>
    </p:spTree>
    <p:extLst>
      <p:ext uri="{BB962C8B-B14F-4D97-AF65-F5344CB8AC3E}">
        <p14:creationId xmlns:p14="http://schemas.microsoft.com/office/powerpoint/2010/main" val="369089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F908-D0AA-0746-806E-CB2D0B82A9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899FE-6EC9-E342-BBA7-6BD6BBE6C7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B7612-35D2-7C4F-84A7-E1EEF810AE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CEE17D-67AD-F545-A1AD-91169619D432}"/>
              </a:ext>
            </a:extLst>
          </p:cNvPr>
          <p:cNvSpPr>
            <a:spLocks noGrp="1"/>
          </p:cNvSpPr>
          <p:nvPr>
            <p:ph type="dt" sz="half" idx="10"/>
          </p:nvPr>
        </p:nvSpPr>
        <p:spPr/>
        <p:txBody>
          <a:bodyPr/>
          <a:lstStyle/>
          <a:p>
            <a:fld id="{74F8911D-A151-784F-9DDD-413B4905C808}" type="datetimeFigureOut">
              <a:rPr lang="en-US" smtClean="0"/>
              <a:t>7/2/20</a:t>
            </a:fld>
            <a:endParaRPr lang="en-US"/>
          </a:p>
        </p:txBody>
      </p:sp>
      <p:sp>
        <p:nvSpPr>
          <p:cNvPr id="6" name="Footer Placeholder 5">
            <a:extLst>
              <a:ext uri="{FF2B5EF4-FFF2-40B4-BE49-F238E27FC236}">
                <a16:creationId xmlns:a16="http://schemas.microsoft.com/office/drawing/2014/main" id="{463CF704-F4A5-624E-85A6-40105F8AF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218274-3E59-D349-A1F8-32BBD424195E}"/>
              </a:ext>
            </a:extLst>
          </p:cNvPr>
          <p:cNvSpPr>
            <a:spLocks noGrp="1"/>
          </p:cNvSpPr>
          <p:nvPr>
            <p:ph type="sldNum" sz="quarter" idx="12"/>
          </p:nvPr>
        </p:nvSpPr>
        <p:spPr/>
        <p:txBody>
          <a:bodyPr/>
          <a:lstStyle/>
          <a:p>
            <a:fld id="{6B109C87-9CAE-5149-A750-9FE70499CB28}" type="slidenum">
              <a:rPr lang="en-US" smtClean="0"/>
              <a:t>‹#›</a:t>
            </a:fld>
            <a:endParaRPr lang="en-US"/>
          </a:p>
        </p:txBody>
      </p:sp>
    </p:spTree>
    <p:extLst>
      <p:ext uri="{BB962C8B-B14F-4D97-AF65-F5344CB8AC3E}">
        <p14:creationId xmlns:p14="http://schemas.microsoft.com/office/powerpoint/2010/main" val="414605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906F-46F8-4D43-B128-D5A6B1C877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0357CD-6573-4E41-A518-B6CD712967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59A9C-DB5C-C347-9423-A757CB08A2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D2BB6F-0488-4C41-A6A6-F677FD9327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76FE47-4DD0-0444-A062-405E0360B7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FC8434-766B-9E4C-94BC-48F05F453100}"/>
              </a:ext>
            </a:extLst>
          </p:cNvPr>
          <p:cNvSpPr>
            <a:spLocks noGrp="1"/>
          </p:cNvSpPr>
          <p:nvPr>
            <p:ph type="dt" sz="half" idx="10"/>
          </p:nvPr>
        </p:nvSpPr>
        <p:spPr/>
        <p:txBody>
          <a:bodyPr/>
          <a:lstStyle/>
          <a:p>
            <a:fld id="{74F8911D-A151-784F-9DDD-413B4905C808}" type="datetimeFigureOut">
              <a:rPr lang="en-US" smtClean="0"/>
              <a:t>7/2/20</a:t>
            </a:fld>
            <a:endParaRPr lang="en-US"/>
          </a:p>
        </p:txBody>
      </p:sp>
      <p:sp>
        <p:nvSpPr>
          <p:cNvPr id="8" name="Footer Placeholder 7">
            <a:extLst>
              <a:ext uri="{FF2B5EF4-FFF2-40B4-BE49-F238E27FC236}">
                <a16:creationId xmlns:a16="http://schemas.microsoft.com/office/drawing/2014/main" id="{F7E842C9-A7DB-8E4D-A6D8-777E8AE46F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8F4717-5055-904D-9B8C-F60A6260660F}"/>
              </a:ext>
            </a:extLst>
          </p:cNvPr>
          <p:cNvSpPr>
            <a:spLocks noGrp="1"/>
          </p:cNvSpPr>
          <p:nvPr>
            <p:ph type="sldNum" sz="quarter" idx="12"/>
          </p:nvPr>
        </p:nvSpPr>
        <p:spPr/>
        <p:txBody>
          <a:bodyPr/>
          <a:lstStyle/>
          <a:p>
            <a:fld id="{6B109C87-9CAE-5149-A750-9FE70499CB28}" type="slidenum">
              <a:rPr lang="en-US" smtClean="0"/>
              <a:t>‹#›</a:t>
            </a:fld>
            <a:endParaRPr lang="en-US"/>
          </a:p>
        </p:txBody>
      </p:sp>
    </p:spTree>
    <p:extLst>
      <p:ext uri="{BB962C8B-B14F-4D97-AF65-F5344CB8AC3E}">
        <p14:creationId xmlns:p14="http://schemas.microsoft.com/office/powerpoint/2010/main" val="128230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D566-E0BB-7F42-B250-E71A8D54B1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442995-C72A-8F41-8247-9A5A274793FF}"/>
              </a:ext>
            </a:extLst>
          </p:cNvPr>
          <p:cNvSpPr>
            <a:spLocks noGrp="1"/>
          </p:cNvSpPr>
          <p:nvPr>
            <p:ph type="dt" sz="half" idx="10"/>
          </p:nvPr>
        </p:nvSpPr>
        <p:spPr/>
        <p:txBody>
          <a:bodyPr/>
          <a:lstStyle/>
          <a:p>
            <a:fld id="{74F8911D-A151-784F-9DDD-413B4905C808}" type="datetimeFigureOut">
              <a:rPr lang="en-US" smtClean="0"/>
              <a:t>7/2/20</a:t>
            </a:fld>
            <a:endParaRPr lang="en-US"/>
          </a:p>
        </p:txBody>
      </p:sp>
      <p:sp>
        <p:nvSpPr>
          <p:cNvPr id="4" name="Footer Placeholder 3">
            <a:extLst>
              <a:ext uri="{FF2B5EF4-FFF2-40B4-BE49-F238E27FC236}">
                <a16:creationId xmlns:a16="http://schemas.microsoft.com/office/drawing/2014/main" id="{50214895-C202-6047-8F85-A10057F7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1471ED-06D7-5D46-A3F7-132A57F99F21}"/>
              </a:ext>
            </a:extLst>
          </p:cNvPr>
          <p:cNvSpPr>
            <a:spLocks noGrp="1"/>
          </p:cNvSpPr>
          <p:nvPr>
            <p:ph type="sldNum" sz="quarter" idx="12"/>
          </p:nvPr>
        </p:nvSpPr>
        <p:spPr/>
        <p:txBody>
          <a:bodyPr/>
          <a:lstStyle/>
          <a:p>
            <a:fld id="{6B109C87-9CAE-5149-A750-9FE70499CB28}" type="slidenum">
              <a:rPr lang="en-US" smtClean="0"/>
              <a:t>‹#›</a:t>
            </a:fld>
            <a:endParaRPr lang="en-US"/>
          </a:p>
        </p:txBody>
      </p:sp>
    </p:spTree>
    <p:extLst>
      <p:ext uri="{BB962C8B-B14F-4D97-AF65-F5344CB8AC3E}">
        <p14:creationId xmlns:p14="http://schemas.microsoft.com/office/powerpoint/2010/main" val="38891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8D81B2-B8C6-8847-A5DD-F84D84E2EDCC}"/>
              </a:ext>
            </a:extLst>
          </p:cNvPr>
          <p:cNvSpPr>
            <a:spLocks noGrp="1"/>
          </p:cNvSpPr>
          <p:nvPr>
            <p:ph type="dt" sz="half" idx="10"/>
          </p:nvPr>
        </p:nvSpPr>
        <p:spPr/>
        <p:txBody>
          <a:bodyPr/>
          <a:lstStyle/>
          <a:p>
            <a:fld id="{74F8911D-A151-784F-9DDD-413B4905C808}" type="datetimeFigureOut">
              <a:rPr lang="en-US" smtClean="0"/>
              <a:t>7/2/20</a:t>
            </a:fld>
            <a:endParaRPr lang="en-US"/>
          </a:p>
        </p:txBody>
      </p:sp>
      <p:sp>
        <p:nvSpPr>
          <p:cNvPr id="3" name="Footer Placeholder 2">
            <a:extLst>
              <a:ext uri="{FF2B5EF4-FFF2-40B4-BE49-F238E27FC236}">
                <a16:creationId xmlns:a16="http://schemas.microsoft.com/office/drawing/2014/main" id="{C3F9E8CE-51C6-A441-9320-2E8AC64A9A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1BF257-8CAD-0940-AA17-303C31F950C7}"/>
              </a:ext>
            </a:extLst>
          </p:cNvPr>
          <p:cNvSpPr>
            <a:spLocks noGrp="1"/>
          </p:cNvSpPr>
          <p:nvPr>
            <p:ph type="sldNum" sz="quarter" idx="12"/>
          </p:nvPr>
        </p:nvSpPr>
        <p:spPr/>
        <p:txBody>
          <a:bodyPr/>
          <a:lstStyle/>
          <a:p>
            <a:fld id="{6B109C87-9CAE-5149-A750-9FE70499CB28}" type="slidenum">
              <a:rPr lang="en-US" smtClean="0"/>
              <a:t>‹#›</a:t>
            </a:fld>
            <a:endParaRPr lang="en-US"/>
          </a:p>
        </p:txBody>
      </p:sp>
    </p:spTree>
    <p:extLst>
      <p:ext uri="{BB962C8B-B14F-4D97-AF65-F5344CB8AC3E}">
        <p14:creationId xmlns:p14="http://schemas.microsoft.com/office/powerpoint/2010/main" val="344453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2A3F-81A0-BB42-876F-CE4927AE43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225138-F551-4341-B06C-73D993295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13D60D-080F-8A4F-946B-F4661DFA8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99C028-8A9F-0443-AA83-BD422778BF2C}"/>
              </a:ext>
            </a:extLst>
          </p:cNvPr>
          <p:cNvSpPr>
            <a:spLocks noGrp="1"/>
          </p:cNvSpPr>
          <p:nvPr>
            <p:ph type="dt" sz="half" idx="10"/>
          </p:nvPr>
        </p:nvSpPr>
        <p:spPr/>
        <p:txBody>
          <a:bodyPr/>
          <a:lstStyle/>
          <a:p>
            <a:fld id="{74F8911D-A151-784F-9DDD-413B4905C808}" type="datetimeFigureOut">
              <a:rPr lang="en-US" smtClean="0"/>
              <a:t>7/2/20</a:t>
            </a:fld>
            <a:endParaRPr lang="en-US"/>
          </a:p>
        </p:txBody>
      </p:sp>
      <p:sp>
        <p:nvSpPr>
          <p:cNvPr id="6" name="Footer Placeholder 5">
            <a:extLst>
              <a:ext uri="{FF2B5EF4-FFF2-40B4-BE49-F238E27FC236}">
                <a16:creationId xmlns:a16="http://schemas.microsoft.com/office/drawing/2014/main" id="{664D0B47-71F6-B048-8C49-AD6B9CF9A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75527-5A2F-1A4F-8541-C5F3C857C14A}"/>
              </a:ext>
            </a:extLst>
          </p:cNvPr>
          <p:cNvSpPr>
            <a:spLocks noGrp="1"/>
          </p:cNvSpPr>
          <p:nvPr>
            <p:ph type="sldNum" sz="quarter" idx="12"/>
          </p:nvPr>
        </p:nvSpPr>
        <p:spPr/>
        <p:txBody>
          <a:bodyPr/>
          <a:lstStyle/>
          <a:p>
            <a:fld id="{6B109C87-9CAE-5149-A750-9FE70499CB28}" type="slidenum">
              <a:rPr lang="en-US" smtClean="0"/>
              <a:t>‹#›</a:t>
            </a:fld>
            <a:endParaRPr lang="en-US"/>
          </a:p>
        </p:txBody>
      </p:sp>
    </p:spTree>
    <p:extLst>
      <p:ext uri="{BB962C8B-B14F-4D97-AF65-F5344CB8AC3E}">
        <p14:creationId xmlns:p14="http://schemas.microsoft.com/office/powerpoint/2010/main" val="298093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ABEE-9B59-784E-833F-31E32D4AD3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378FE2-504C-CF4C-8278-9F6BDEE5A2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BE38A8-2533-B741-9EB0-451389E98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FC309-2CE0-6543-9490-72C112F676D3}"/>
              </a:ext>
            </a:extLst>
          </p:cNvPr>
          <p:cNvSpPr>
            <a:spLocks noGrp="1"/>
          </p:cNvSpPr>
          <p:nvPr>
            <p:ph type="dt" sz="half" idx="10"/>
          </p:nvPr>
        </p:nvSpPr>
        <p:spPr/>
        <p:txBody>
          <a:bodyPr/>
          <a:lstStyle/>
          <a:p>
            <a:fld id="{74F8911D-A151-784F-9DDD-413B4905C808}" type="datetimeFigureOut">
              <a:rPr lang="en-US" smtClean="0"/>
              <a:t>7/2/20</a:t>
            </a:fld>
            <a:endParaRPr lang="en-US"/>
          </a:p>
        </p:txBody>
      </p:sp>
      <p:sp>
        <p:nvSpPr>
          <p:cNvPr id="6" name="Footer Placeholder 5">
            <a:extLst>
              <a:ext uri="{FF2B5EF4-FFF2-40B4-BE49-F238E27FC236}">
                <a16:creationId xmlns:a16="http://schemas.microsoft.com/office/drawing/2014/main" id="{8EB86DE2-145D-524C-9CC8-48344282A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9F58D3-3B33-EA41-A724-59664C6CF571}"/>
              </a:ext>
            </a:extLst>
          </p:cNvPr>
          <p:cNvSpPr>
            <a:spLocks noGrp="1"/>
          </p:cNvSpPr>
          <p:nvPr>
            <p:ph type="sldNum" sz="quarter" idx="12"/>
          </p:nvPr>
        </p:nvSpPr>
        <p:spPr/>
        <p:txBody>
          <a:bodyPr/>
          <a:lstStyle/>
          <a:p>
            <a:fld id="{6B109C87-9CAE-5149-A750-9FE70499CB28}" type="slidenum">
              <a:rPr lang="en-US" smtClean="0"/>
              <a:t>‹#›</a:t>
            </a:fld>
            <a:endParaRPr lang="en-US"/>
          </a:p>
        </p:txBody>
      </p:sp>
    </p:spTree>
    <p:extLst>
      <p:ext uri="{BB962C8B-B14F-4D97-AF65-F5344CB8AC3E}">
        <p14:creationId xmlns:p14="http://schemas.microsoft.com/office/powerpoint/2010/main" val="153760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6E92BF-B6E0-7947-84C5-A6C4A7DE50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53A8AF-DA15-7E41-8431-58207DE90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9921A-6CA9-EE49-9DE5-B53A42B6F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8911D-A151-784F-9DDD-413B4905C808}" type="datetimeFigureOut">
              <a:rPr lang="en-US" smtClean="0"/>
              <a:t>7/2/20</a:t>
            </a:fld>
            <a:endParaRPr lang="en-US"/>
          </a:p>
        </p:txBody>
      </p:sp>
      <p:sp>
        <p:nvSpPr>
          <p:cNvPr id="5" name="Footer Placeholder 4">
            <a:extLst>
              <a:ext uri="{FF2B5EF4-FFF2-40B4-BE49-F238E27FC236}">
                <a16:creationId xmlns:a16="http://schemas.microsoft.com/office/drawing/2014/main" id="{6A1CDD02-887A-3549-8165-9807F53EDF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502D8F-A426-7B4B-921E-48C76253B6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09C87-9CAE-5149-A750-9FE70499CB28}" type="slidenum">
              <a:rPr lang="en-US" smtClean="0"/>
              <a:t>‹#›</a:t>
            </a:fld>
            <a:endParaRPr lang="en-US"/>
          </a:p>
        </p:txBody>
      </p:sp>
    </p:spTree>
    <p:extLst>
      <p:ext uri="{BB962C8B-B14F-4D97-AF65-F5344CB8AC3E}">
        <p14:creationId xmlns:p14="http://schemas.microsoft.com/office/powerpoint/2010/main" val="672931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ign on a pole&#10;&#10;Description automatically generated">
            <a:extLst>
              <a:ext uri="{FF2B5EF4-FFF2-40B4-BE49-F238E27FC236}">
                <a16:creationId xmlns:a16="http://schemas.microsoft.com/office/drawing/2014/main" id="{F69568DA-40EA-054B-844D-A79F57611A68}"/>
              </a:ext>
            </a:extLst>
          </p:cNvPr>
          <p:cNvPicPr>
            <a:picLocks noChangeAspect="1"/>
          </p:cNvPicPr>
          <p:nvPr/>
        </p:nvPicPr>
        <p:blipFill rotWithShape="1">
          <a:blip r:embed="rId2"/>
          <a:srcRect/>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DF5FF-6877-374E-ADBA-052F060A2B35}"/>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b="1" dirty="0">
                <a:solidFill>
                  <a:schemeClr val="tx1">
                    <a:lumMod val="85000"/>
                    <a:lumOff val="15000"/>
                  </a:schemeClr>
                </a:solidFill>
              </a:rPr>
              <a:t>The God who is far-away, close.</a:t>
            </a:r>
            <a:endParaRPr lang="en-US" sz="3600" dirty="0">
              <a:solidFill>
                <a:schemeClr val="tx1">
                  <a:lumMod val="85000"/>
                  <a:lumOff val="15000"/>
                </a:schemeClr>
              </a:solidFill>
            </a:endParaRPr>
          </a:p>
        </p:txBody>
      </p:sp>
      <p:cxnSp>
        <p:nvCxnSpPr>
          <p:cNvPr id="19" name="Straight Connector 1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5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B7C8F93B-D14E-E143-89E7-AEE0EE4675F9}"/>
              </a:ext>
            </a:extLst>
          </p:cNvPr>
          <p:cNvSpPr/>
          <p:nvPr/>
        </p:nvSpPr>
        <p:spPr>
          <a:xfrm rot="226258">
            <a:off x="4205336" y="246491"/>
            <a:ext cx="3606083" cy="1981343"/>
          </a:xfrm>
          <a:prstGeom prst="cloud">
            <a:avLst/>
          </a:prstGeom>
          <a:noFill/>
          <a:ln w="44450">
            <a:solidFill>
              <a:srgbClr val="393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D"/>
          <p:cNvSpPr txBox="1"/>
          <p:nvPr/>
        </p:nvSpPr>
        <p:spPr>
          <a:xfrm>
            <a:off x="4952637" y="666768"/>
            <a:ext cx="2154436" cy="115929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4400">
                <a:solidFill>
                  <a:srgbClr val="393742"/>
                </a:solidFill>
                <a:latin typeface="Helvetica"/>
                <a:ea typeface="Helvetica"/>
                <a:cs typeface="Helvetica"/>
                <a:sym typeface="Helvetica"/>
              </a:defRPr>
            </a:lvl1pPr>
          </a:lstStyle>
          <a:p>
            <a:r>
              <a:rPr sz="7200" dirty="0"/>
              <a:t>GOD</a:t>
            </a:r>
          </a:p>
        </p:txBody>
      </p:sp>
      <p:sp>
        <p:nvSpPr>
          <p:cNvPr id="285" name="Shape"/>
          <p:cNvSpPr/>
          <p:nvPr/>
        </p:nvSpPr>
        <p:spPr>
          <a:xfrm>
            <a:off x="2796244" y="3959983"/>
            <a:ext cx="583157" cy="1574801"/>
          </a:xfrm>
          <a:custGeom>
            <a:avLst/>
            <a:gdLst/>
            <a:ahLst/>
            <a:cxnLst>
              <a:cxn ang="0">
                <a:pos x="wd2" y="hd2"/>
              </a:cxn>
              <a:cxn ang="5400000">
                <a:pos x="wd2" y="hd2"/>
              </a:cxn>
              <a:cxn ang="10800000">
                <a:pos x="wd2" y="hd2"/>
              </a:cxn>
              <a:cxn ang="16200000">
                <a:pos x="wd2" y="hd2"/>
              </a:cxn>
            </a:cxnLst>
            <a:rect l="0" t="0" r="r" b="b"/>
            <a:pathLst>
              <a:path w="21555" h="21600" extrusionOk="0">
                <a:moveTo>
                  <a:pt x="10541" y="0"/>
                </a:moveTo>
                <a:cubicBezTo>
                  <a:pt x="9273" y="0"/>
                  <a:pt x="8003" y="179"/>
                  <a:pt x="7035" y="538"/>
                </a:cubicBezTo>
                <a:cubicBezTo>
                  <a:pt x="5100" y="1256"/>
                  <a:pt x="5100" y="2421"/>
                  <a:pt x="7035" y="3139"/>
                </a:cubicBezTo>
                <a:cubicBezTo>
                  <a:pt x="8970" y="3857"/>
                  <a:pt x="12108" y="3857"/>
                  <a:pt x="14043" y="3139"/>
                </a:cubicBezTo>
                <a:cubicBezTo>
                  <a:pt x="15978" y="2421"/>
                  <a:pt x="15978" y="1256"/>
                  <a:pt x="14043" y="538"/>
                </a:cubicBezTo>
                <a:cubicBezTo>
                  <a:pt x="13075" y="179"/>
                  <a:pt x="11810" y="0"/>
                  <a:pt x="10541" y="0"/>
                </a:cubicBezTo>
                <a:close/>
                <a:moveTo>
                  <a:pt x="4861" y="4062"/>
                </a:moveTo>
                <a:cubicBezTo>
                  <a:pt x="2985" y="4062"/>
                  <a:pt x="1457" y="4336"/>
                  <a:pt x="914" y="4566"/>
                </a:cubicBezTo>
                <a:cubicBezTo>
                  <a:pt x="-20" y="4962"/>
                  <a:pt x="-22" y="5441"/>
                  <a:pt x="9" y="5608"/>
                </a:cubicBezTo>
                <a:lnTo>
                  <a:pt x="9" y="12393"/>
                </a:lnTo>
                <a:cubicBezTo>
                  <a:pt x="9" y="12729"/>
                  <a:pt x="742" y="13000"/>
                  <a:pt x="1646" y="13000"/>
                </a:cubicBezTo>
                <a:cubicBezTo>
                  <a:pt x="2551" y="13000"/>
                  <a:pt x="3283" y="12729"/>
                  <a:pt x="3283" y="12393"/>
                </a:cubicBezTo>
                <a:lnTo>
                  <a:pt x="3283" y="6779"/>
                </a:lnTo>
                <a:lnTo>
                  <a:pt x="4780" y="6779"/>
                </a:lnTo>
                <a:lnTo>
                  <a:pt x="4780" y="12641"/>
                </a:lnTo>
                <a:lnTo>
                  <a:pt x="4793" y="12641"/>
                </a:lnTo>
                <a:lnTo>
                  <a:pt x="4793" y="20628"/>
                </a:lnTo>
                <a:cubicBezTo>
                  <a:pt x="4793" y="21165"/>
                  <a:pt x="5965" y="21600"/>
                  <a:pt x="7413" y="21600"/>
                </a:cubicBezTo>
                <a:cubicBezTo>
                  <a:pt x="8860" y="21600"/>
                  <a:pt x="10037" y="21165"/>
                  <a:pt x="10037" y="20628"/>
                </a:cubicBezTo>
                <a:lnTo>
                  <a:pt x="10037" y="12641"/>
                </a:lnTo>
                <a:lnTo>
                  <a:pt x="11524" y="12641"/>
                </a:lnTo>
                <a:lnTo>
                  <a:pt x="11524" y="20628"/>
                </a:lnTo>
                <a:cubicBezTo>
                  <a:pt x="11524" y="21165"/>
                  <a:pt x="12700" y="21600"/>
                  <a:pt x="14147" y="21600"/>
                </a:cubicBezTo>
                <a:cubicBezTo>
                  <a:pt x="15595" y="21600"/>
                  <a:pt x="16767" y="21165"/>
                  <a:pt x="16767" y="20628"/>
                </a:cubicBezTo>
                <a:lnTo>
                  <a:pt x="16767" y="12641"/>
                </a:lnTo>
                <a:lnTo>
                  <a:pt x="16785" y="12641"/>
                </a:lnTo>
                <a:lnTo>
                  <a:pt x="16785" y="6779"/>
                </a:lnTo>
                <a:lnTo>
                  <a:pt x="18272" y="6779"/>
                </a:lnTo>
                <a:lnTo>
                  <a:pt x="18272" y="12393"/>
                </a:lnTo>
                <a:cubicBezTo>
                  <a:pt x="18272" y="12729"/>
                  <a:pt x="19004" y="13000"/>
                  <a:pt x="19909" y="13000"/>
                </a:cubicBezTo>
                <a:cubicBezTo>
                  <a:pt x="20814" y="13000"/>
                  <a:pt x="21546" y="12729"/>
                  <a:pt x="21546" y="12393"/>
                </a:cubicBezTo>
                <a:lnTo>
                  <a:pt x="21546" y="5608"/>
                </a:lnTo>
                <a:cubicBezTo>
                  <a:pt x="21578" y="5441"/>
                  <a:pt x="21576" y="4962"/>
                  <a:pt x="20641" y="4566"/>
                </a:cubicBezTo>
                <a:cubicBezTo>
                  <a:pt x="20099" y="4336"/>
                  <a:pt x="18084" y="4062"/>
                  <a:pt x="16208" y="4062"/>
                </a:cubicBezTo>
                <a:lnTo>
                  <a:pt x="10705" y="4062"/>
                </a:lnTo>
                <a:lnTo>
                  <a:pt x="10364" y="4062"/>
                </a:lnTo>
                <a:lnTo>
                  <a:pt x="4861" y="4062"/>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8" name="Shape"/>
          <p:cNvSpPr/>
          <p:nvPr/>
        </p:nvSpPr>
        <p:spPr>
          <a:xfrm>
            <a:off x="5423884" y="4418594"/>
            <a:ext cx="1241388" cy="1149351"/>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2"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4"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7" y="3468"/>
                </a:lnTo>
                <a:cubicBezTo>
                  <a:pt x="9179" y="3735"/>
                  <a:pt x="9581" y="4051"/>
                  <a:pt x="9828" y="4414"/>
                </a:cubicBezTo>
                <a:lnTo>
                  <a:pt x="1694" y="1019"/>
                </a:lnTo>
                <a:lnTo>
                  <a:pt x="1254" y="1250"/>
                </a:lnTo>
                <a:lnTo>
                  <a:pt x="10544" y="5127"/>
                </a:lnTo>
                <a:lnTo>
                  <a:pt x="10544"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9" name="Line"/>
          <p:cNvSpPr/>
          <p:nvPr/>
        </p:nvSpPr>
        <p:spPr>
          <a:xfrm flipH="1">
            <a:off x="3565972" y="2305577"/>
            <a:ext cx="2489624" cy="1677025"/>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0" name="Line"/>
          <p:cNvSpPr/>
          <p:nvPr/>
        </p:nvSpPr>
        <p:spPr>
          <a:xfrm flipH="1">
            <a:off x="6044578" y="2310741"/>
            <a:ext cx="1" cy="2236519"/>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3" name="INSPIRATION"/>
          <p:cNvSpPr txBox="1"/>
          <p:nvPr/>
        </p:nvSpPr>
        <p:spPr>
          <a:xfrm rot="19566000">
            <a:off x="3482435" y="2645880"/>
            <a:ext cx="2495292" cy="48218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4000" b="0">
                <a:solidFill>
                  <a:srgbClr val="BF0D3E"/>
                </a:solidFill>
                <a:latin typeface="Avenir Heavy"/>
                <a:ea typeface="Avenir Heavy"/>
                <a:cs typeface="Avenir Heavy"/>
                <a:sym typeface="Avenir Heavy"/>
              </a:defRPr>
            </a:lvl1pPr>
          </a:lstStyle>
          <a:p>
            <a:r>
              <a:rPr sz="2800" dirty="0">
                <a:solidFill>
                  <a:srgbClr val="005595"/>
                </a:solidFill>
              </a:rPr>
              <a:t>INSPIRATION</a:t>
            </a:r>
          </a:p>
        </p:txBody>
      </p:sp>
      <p:sp>
        <p:nvSpPr>
          <p:cNvPr id="294" name="INSPIRATION"/>
          <p:cNvSpPr txBox="1"/>
          <p:nvPr/>
        </p:nvSpPr>
        <p:spPr>
          <a:xfrm rot="17130958">
            <a:off x="4543853" y="3254800"/>
            <a:ext cx="2129374" cy="42062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b="0">
                <a:solidFill>
                  <a:srgbClr val="BF0D3E"/>
                </a:solidFill>
                <a:latin typeface="Avenir Heavy"/>
                <a:ea typeface="Avenir Heavy"/>
                <a:cs typeface="Avenir Heavy"/>
                <a:sym typeface="Avenir Heavy"/>
              </a:defRPr>
            </a:lvl1pPr>
          </a:lstStyle>
          <a:p>
            <a:r>
              <a:rPr sz="2400" dirty="0">
                <a:solidFill>
                  <a:srgbClr val="005595"/>
                </a:solidFill>
              </a:rPr>
              <a:t>INSPIRATION</a:t>
            </a:r>
          </a:p>
        </p:txBody>
      </p:sp>
      <p:sp>
        <p:nvSpPr>
          <p:cNvPr id="298" name="Line"/>
          <p:cNvSpPr/>
          <p:nvPr/>
        </p:nvSpPr>
        <p:spPr>
          <a:xfrm>
            <a:off x="3780949" y="4653778"/>
            <a:ext cx="1241388" cy="1"/>
          </a:xfrm>
          <a:prstGeom prst="line">
            <a:avLst/>
          </a:prstGeom>
          <a:ln w="127000">
            <a:solidFill>
              <a:srgbClr val="0000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 name="Rectangular Callout 1">
            <a:extLst>
              <a:ext uri="{FF2B5EF4-FFF2-40B4-BE49-F238E27FC236}">
                <a16:creationId xmlns:a16="http://schemas.microsoft.com/office/drawing/2014/main" id="{6B36E06B-BFD8-1F4C-979E-0FD83ECB07FC}"/>
              </a:ext>
            </a:extLst>
          </p:cNvPr>
          <p:cNvSpPr/>
          <p:nvPr/>
        </p:nvSpPr>
        <p:spPr>
          <a:xfrm>
            <a:off x="294290" y="3081634"/>
            <a:ext cx="2875307" cy="741821"/>
          </a:xfrm>
          <a:prstGeom prst="wedgeRectCallout">
            <a:avLst>
              <a:gd name="adj1" fmla="val 38019"/>
              <a:gd name="adj2" fmla="val 65563"/>
            </a:avLst>
          </a:prstGeom>
          <a:noFill/>
          <a:ln w="44450">
            <a:solidFill>
              <a:srgbClr val="393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GOD">
            <a:extLst>
              <a:ext uri="{FF2B5EF4-FFF2-40B4-BE49-F238E27FC236}">
                <a16:creationId xmlns:a16="http://schemas.microsoft.com/office/drawing/2014/main" id="{3C33F958-A551-F64D-B138-1503F89F834E}"/>
              </a:ext>
            </a:extLst>
          </p:cNvPr>
          <p:cNvSpPr txBox="1"/>
          <p:nvPr/>
        </p:nvSpPr>
        <p:spPr>
          <a:xfrm>
            <a:off x="294290" y="3156606"/>
            <a:ext cx="2816477" cy="66684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4400">
                <a:solidFill>
                  <a:srgbClr val="393742"/>
                </a:solidFill>
                <a:latin typeface="Helvetica"/>
                <a:ea typeface="Helvetica"/>
                <a:cs typeface="Helvetica"/>
                <a:sym typeface="Helvetica"/>
              </a:defRPr>
            </a:lvl1pPr>
          </a:lstStyle>
          <a:p>
            <a:r>
              <a:rPr lang="en-US" sz="4000" dirty="0"/>
              <a:t>Hi, I’m Paul!</a:t>
            </a:r>
            <a:endParaRPr sz="4000" dirty="0"/>
          </a:p>
        </p:txBody>
      </p:sp>
    </p:spTree>
    <p:extLst>
      <p:ext uri="{BB962C8B-B14F-4D97-AF65-F5344CB8AC3E}">
        <p14:creationId xmlns:p14="http://schemas.microsoft.com/office/powerpoint/2010/main" val="385918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B7C8F93B-D14E-E143-89E7-AEE0EE4675F9}"/>
              </a:ext>
            </a:extLst>
          </p:cNvPr>
          <p:cNvSpPr/>
          <p:nvPr/>
        </p:nvSpPr>
        <p:spPr>
          <a:xfrm rot="226258">
            <a:off x="4205336" y="246491"/>
            <a:ext cx="3606083" cy="1981343"/>
          </a:xfrm>
          <a:prstGeom prst="cloud">
            <a:avLst/>
          </a:prstGeom>
          <a:noFill/>
          <a:ln w="44450">
            <a:solidFill>
              <a:srgbClr val="393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D"/>
          <p:cNvSpPr txBox="1"/>
          <p:nvPr/>
        </p:nvSpPr>
        <p:spPr>
          <a:xfrm>
            <a:off x="4952637" y="666768"/>
            <a:ext cx="2154436" cy="115929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4400">
                <a:solidFill>
                  <a:srgbClr val="393742"/>
                </a:solidFill>
                <a:latin typeface="Helvetica"/>
                <a:ea typeface="Helvetica"/>
                <a:cs typeface="Helvetica"/>
                <a:sym typeface="Helvetica"/>
              </a:defRPr>
            </a:lvl1pPr>
          </a:lstStyle>
          <a:p>
            <a:r>
              <a:rPr sz="7200" dirty="0"/>
              <a:t>GOD</a:t>
            </a:r>
          </a:p>
        </p:txBody>
      </p:sp>
      <p:sp>
        <p:nvSpPr>
          <p:cNvPr id="285" name="Shape"/>
          <p:cNvSpPr/>
          <p:nvPr/>
        </p:nvSpPr>
        <p:spPr>
          <a:xfrm>
            <a:off x="2796244" y="3959983"/>
            <a:ext cx="583157" cy="1574801"/>
          </a:xfrm>
          <a:custGeom>
            <a:avLst/>
            <a:gdLst/>
            <a:ahLst/>
            <a:cxnLst>
              <a:cxn ang="0">
                <a:pos x="wd2" y="hd2"/>
              </a:cxn>
              <a:cxn ang="5400000">
                <a:pos x="wd2" y="hd2"/>
              </a:cxn>
              <a:cxn ang="10800000">
                <a:pos x="wd2" y="hd2"/>
              </a:cxn>
              <a:cxn ang="16200000">
                <a:pos x="wd2" y="hd2"/>
              </a:cxn>
            </a:cxnLst>
            <a:rect l="0" t="0" r="r" b="b"/>
            <a:pathLst>
              <a:path w="21555" h="21600" extrusionOk="0">
                <a:moveTo>
                  <a:pt x="10541" y="0"/>
                </a:moveTo>
                <a:cubicBezTo>
                  <a:pt x="9273" y="0"/>
                  <a:pt x="8003" y="179"/>
                  <a:pt x="7035" y="538"/>
                </a:cubicBezTo>
                <a:cubicBezTo>
                  <a:pt x="5100" y="1256"/>
                  <a:pt x="5100" y="2421"/>
                  <a:pt x="7035" y="3139"/>
                </a:cubicBezTo>
                <a:cubicBezTo>
                  <a:pt x="8970" y="3857"/>
                  <a:pt x="12108" y="3857"/>
                  <a:pt x="14043" y="3139"/>
                </a:cubicBezTo>
                <a:cubicBezTo>
                  <a:pt x="15978" y="2421"/>
                  <a:pt x="15978" y="1256"/>
                  <a:pt x="14043" y="538"/>
                </a:cubicBezTo>
                <a:cubicBezTo>
                  <a:pt x="13075" y="179"/>
                  <a:pt x="11810" y="0"/>
                  <a:pt x="10541" y="0"/>
                </a:cubicBezTo>
                <a:close/>
                <a:moveTo>
                  <a:pt x="4861" y="4062"/>
                </a:moveTo>
                <a:cubicBezTo>
                  <a:pt x="2985" y="4062"/>
                  <a:pt x="1457" y="4336"/>
                  <a:pt x="914" y="4566"/>
                </a:cubicBezTo>
                <a:cubicBezTo>
                  <a:pt x="-20" y="4962"/>
                  <a:pt x="-22" y="5441"/>
                  <a:pt x="9" y="5608"/>
                </a:cubicBezTo>
                <a:lnTo>
                  <a:pt x="9" y="12393"/>
                </a:lnTo>
                <a:cubicBezTo>
                  <a:pt x="9" y="12729"/>
                  <a:pt x="742" y="13000"/>
                  <a:pt x="1646" y="13000"/>
                </a:cubicBezTo>
                <a:cubicBezTo>
                  <a:pt x="2551" y="13000"/>
                  <a:pt x="3283" y="12729"/>
                  <a:pt x="3283" y="12393"/>
                </a:cubicBezTo>
                <a:lnTo>
                  <a:pt x="3283" y="6779"/>
                </a:lnTo>
                <a:lnTo>
                  <a:pt x="4780" y="6779"/>
                </a:lnTo>
                <a:lnTo>
                  <a:pt x="4780" y="12641"/>
                </a:lnTo>
                <a:lnTo>
                  <a:pt x="4793" y="12641"/>
                </a:lnTo>
                <a:lnTo>
                  <a:pt x="4793" y="20628"/>
                </a:lnTo>
                <a:cubicBezTo>
                  <a:pt x="4793" y="21165"/>
                  <a:pt x="5965" y="21600"/>
                  <a:pt x="7413" y="21600"/>
                </a:cubicBezTo>
                <a:cubicBezTo>
                  <a:pt x="8860" y="21600"/>
                  <a:pt x="10037" y="21165"/>
                  <a:pt x="10037" y="20628"/>
                </a:cubicBezTo>
                <a:lnTo>
                  <a:pt x="10037" y="12641"/>
                </a:lnTo>
                <a:lnTo>
                  <a:pt x="11524" y="12641"/>
                </a:lnTo>
                <a:lnTo>
                  <a:pt x="11524" y="20628"/>
                </a:lnTo>
                <a:cubicBezTo>
                  <a:pt x="11524" y="21165"/>
                  <a:pt x="12700" y="21600"/>
                  <a:pt x="14147" y="21600"/>
                </a:cubicBezTo>
                <a:cubicBezTo>
                  <a:pt x="15595" y="21600"/>
                  <a:pt x="16767" y="21165"/>
                  <a:pt x="16767" y="20628"/>
                </a:cubicBezTo>
                <a:lnTo>
                  <a:pt x="16767" y="12641"/>
                </a:lnTo>
                <a:lnTo>
                  <a:pt x="16785" y="12641"/>
                </a:lnTo>
                <a:lnTo>
                  <a:pt x="16785" y="6779"/>
                </a:lnTo>
                <a:lnTo>
                  <a:pt x="18272" y="6779"/>
                </a:lnTo>
                <a:lnTo>
                  <a:pt x="18272" y="12393"/>
                </a:lnTo>
                <a:cubicBezTo>
                  <a:pt x="18272" y="12729"/>
                  <a:pt x="19004" y="13000"/>
                  <a:pt x="19909" y="13000"/>
                </a:cubicBezTo>
                <a:cubicBezTo>
                  <a:pt x="20814" y="13000"/>
                  <a:pt x="21546" y="12729"/>
                  <a:pt x="21546" y="12393"/>
                </a:cubicBezTo>
                <a:lnTo>
                  <a:pt x="21546" y="5608"/>
                </a:lnTo>
                <a:cubicBezTo>
                  <a:pt x="21578" y="5441"/>
                  <a:pt x="21576" y="4962"/>
                  <a:pt x="20641" y="4566"/>
                </a:cubicBezTo>
                <a:cubicBezTo>
                  <a:pt x="20099" y="4336"/>
                  <a:pt x="18084" y="4062"/>
                  <a:pt x="16208" y="4062"/>
                </a:cubicBezTo>
                <a:lnTo>
                  <a:pt x="10705" y="4062"/>
                </a:lnTo>
                <a:lnTo>
                  <a:pt x="10364" y="4062"/>
                </a:lnTo>
                <a:lnTo>
                  <a:pt x="4861" y="4062"/>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6" name="Shape"/>
          <p:cNvSpPr/>
          <p:nvPr/>
        </p:nvSpPr>
        <p:spPr>
          <a:xfrm>
            <a:off x="8709756" y="3959983"/>
            <a:ext cx="583157" cy="1574801"/>
          </a:xfrm>
          <a:custGeom>
            <a:avLst/>
            <a:gdLst/>
            <a:ahLst/>
            <a:cxnLst>
              <a:cxn ang="0">
                <a:pos x="wd2" y="hd2"/>
              </a:cxn>
              <a:cxn ang="5400000">
                <a:pos x="wd2" y="hd2"/>
              </a:cxn>
              <a:cxn ang="10800000">
                <a:pos x="wd2" y="hd2"/>
              </a:cxn>
              <a:cxn ang="16200000">
                <a:pos x="wd2" y="hd2"/>
              </a:cxn>
            </a:cxnLst>
            <a:rect l="0" t="0" r="r" b="b"/>
            <a:pathLst>
              <a:path w="21555" h="21600" extrusionOk="0">
                <a:moveTo>
                  <a:pt x="10541" y="0"/>
                </a:moveTo>
                <a:cubicBezTo>
                  <a:pt x="9273" y="0"/>
                  <a:pt x="8003" y="179"/>
                  <a:pt x="7035" y="538"/>
                </a:cubicBezTo>
                <a:cubicBezTo>
                  <a:pt x="5100" y="1256"/>
                  <a:pt x="5100" y="2421"/>
                  <a:pt x="7035" y="3139"/>
                </a:cubicBezTo>
                <a:cubicBezTo>
                  <a:pt x="8970" y="3857"/>
                  <a:pt x="12108" y="3857"/>
                  <a:pt x="14043" y="3139"/>
                </a:cubicBezTo>
                <a:cubicBezTo>
                  <a:pt x="15978" y="2421"/>
                  <a:pt x="15978" y="1256"/>
                  <a:pt x="14043" y="538"/>
                </a:cubicBezTo>
                <a:cubicBezTo>
                  <a:pt x="13075" y="179"/>
                  <a:pt x="11810" y="0"/>
                  <a:pt x="10541" y="0"/>
                </a:cubicBezTo>
                <a:close/>
                <a:moveTo>
                  <a:pt x="4861" y="4062"/>
                </a:moveTo>
                <a:cubicBezTo>
                  <a:pt x="2985" y="4062"/>
                  <a:pt x="1457" y="4336"/>
                  <a:pt x="914" y="4566"/>
                </a:cubicBezTo>
                <a:cubicBezTo>
                  <a:pt x="-20" y="4962"/>
                  <a:pt x="-22" y="5441"/>
                  <a:pt x="9" y="5608"/>
                </a:cubicBezTo>
                <a:lnTo>
                  <a:pt x="9" y="12393"/>
                </a:lnTo>
                <a:cubicBezTo>
                  <a:pt x="9" y="12729"/>
                  <a:pt x="742" y="13000"/>
                  <a:pt x="1646" y="13000"/>
                </a:cubicBezTo>
                <a:cubicBezTo>
                  <a:pt x="2551" y="13000"/>
                  <a:pt x="3283" y="12729"/>
                  <a:pt x="3283" y="12393"/>
                </a:cubicBezTo>
                <a:lnTo>
                  <a:pt x="3283" y="6779"/>
                </a:lnTo>
                <a:lnTo>
                  <a:pt x="4780" y="6779"/>
                </a:lnTo>
                <a:lnTo>
                  <a:pt x="4780" y="12641"/>
                </a:lnTo>
                <a:lnTo>
                  <a:pt x="4793" y="12641"/>
                </a:lnTo>
                <a:lnTo>
                  <a:pt x="4793" y="20628"/>
                </a:lnTo>
                <a:cubicBezTo>
                  <a:pt x="4793" y="21165"/>
                  <a:pt x="5965" y="21600"/>
                  <a:pt x="7413" y="21600"/>
                </a:cubicBezTo>
                <a:cubicBezTo>
                  <a:pt x="8860" y="21600"/>
                  <a:pt x="10037" y="21165"/>
                  <a:pt x="10037" y="20628"/>
                </a:cubicBezTo>
                <a:lnTo>
                  <a:pt x="10037" y="12641"/>
                </a:lnTo>
                <a:lnTo>
                  <a:pt x="11524" y="12641"/>
                </a:lnTo>
                <a:lnTo>
                  <a:pt x="11524" y="20628"/>
                </a:lnTo>
                <a:cubicBezTo>
                  <a:pt x="11524" y="21165"/>
                  <a:pt x="12700" y="21600"/>
                  <a:pt x="14147" y="21600"/>
                </a:cubicBezTo>
                <a:cubicBezTo>
                  <a:pt x="15595" y="21600"/>
                  <a:pt x="16767" y="21165"/>
                  <a:pt x="16767" y="20628"/>
                </a:cubicBezTo>
                <a:lnTo>
                  <a:pt x="16767" y="12641"/>
                </a:lnTo>
                <a:lnTo>
                  <a:pt x="16785" y="12641"/>
                </a:lnTo>
                <a:lnTo>
                  <a:pt x="16785" y="6779"/>
                </a:lnTo>
                <a:lnTo>
                  <a:pt x="18272" y="6779"/>
                </a:lnTo>
                <a:lnTo>
                  <a:pt x="18272" y="12393"/>
                </a:lnTo>
                <a:cubicBezTo>
                  <a:pt x="18272" y="12729"/>
                  <a:pt x="19004" y="13000"/>
                  <a:pt x="19909" y="13000"/>
                </a:cubicBezTo>
                <a:cubicBezTo>
                  <a:pt x="20814" y="13000"/>
                  <a:pt x="21546" y="12729"/>
                  <a:pt x="21546" y="12393"/>
                </a:cubicBezTo>
                <a:lnTo>
                  <a:pt x="21546" y="5608"/>
                </a:lnTo>
                <a:cubicBezTo>
                  <a:pt x="21578" y="5441"/>
                  <a:pt x="21576" y="4962"/>
                  <a:pt x="20641" y="4566"/>
                </a:cubicBezTo>
                <a:cubicBezTo>
                  <a:pt x="20099" y="4336"/>
                  <a:pt x="18084" y="4062"/>
                  <a:pt x="16208" y="4062"/>
                </a:cubicBezTo>
                <a:lnTo>
                  <a:pt x="10705" y="4062"/>
                </a:lnTo>
                <a:lnTo>
                  <a:pt x="10364" y="4062"/>
                </a:lnTo>
                <a:lnTo>
                  <a:pt x="4861" y="4062"/>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8" name="Shape"/>
          <p:cNvSpPr/>
          <p:nvPr/>
        </p:nvSpPr>
        <p:spPr>
          <a:xfrm>
            <a:off x="5423884" y="4418594"/>
            <a:ext cx="1241388" cy="1149351"/>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2"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4"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7" y="3468"/>
                </a:lnTo>
                <a:cubicBezTo>
                  <a:pt x="9179" y="3735"/>
                  <a:pt x="9581" y="4051"/>
                  <a:pt x="9828" y="4414"/>
                </a:cubicBezTo>
                <a:lnTo>
                  <a:pt x="1694" y="1019"/>
                </a:lnTo>
                <a:lnTo>
                  <a:pt x="1254" y="1250"/>
                </a:lnTo>
                <a:lnTo>
                  <a:pt x="10544" y="5127"/>
                </a:lnTo>
                <a:lnTo>
                  <a:pt x="10544"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9" name="Line"/>
          <p:cNvSpPr/>
          <p:nvPr/>
        </p:nvSpPr>
        <p:spPr>
          <a:xfrm flipH="1">
            <a:off x="3565972" y="2305577"/>
            <a:ext cx="2489624" cy="1677025"/>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0" name="Line"/>
          <p:cNvSpPr/>
          <p:nvPr/>
        </p:nvSpPr>
        <p:spPr>
          <a:xfrm flipH="1">
            <a:off x="6044578" y="2310741"/>
            <a:ext cx="1" cy="2236519"/>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1" name="Line"/>
          <p:cNvSpPr/>
          <p:nvPr/>
        </p:nvSpPr>
        <p:spPr>
          <a:xfrm>
            <a:off x="6029855" y="2305578"/>
            <a:ext cx="2489624" cy="1677024"/>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3" name="INSPIRATION"/>
          <p:cNvSpPr txBox="1"/>
          <p:nvPr/>
        </p:nvSpPr>
        <p:spPr>
          <a:xfrm rot="19566000">
            <a:off x="3482435" y="2645880"/>
            <a:ext cx="2495292" cy="48218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4000" b="0">
                <a:solidFill>
                  <a:srgbClr val="BF0D3E"/>
                </a:solidFill>
                <a:latin typeface="Avenir Heavy"/>
                <a:ea typeface="Avenir Heavy"/>
                <a:cs typeface="Avenir Heavy"/>
                <a:sym typeface="Avenir Heavy"/>
              </a:defRPr>
            </a:lvl1pPr>
          </a:lstStyle>
          <a:p>
            <a:r>
              <a:rPr sz="2800" dirty="0">
                <a:solidFill>
                  <a:srgbClr val="005595"/>
                </a:solidFill>
              </a:rPr>
              <a:t>INSPIRATION</a:t>
            </a:r>
          </a:p>
        </p:txBody>
      </p:sp>
      <p:sp>
        <p:nvSpPr>
          <p:cNvPr id="294" name="INSPIRATION"/>
          <p:cNvSpPr txBox="1"/>
          <p:nvPr/>
        </p:nvSpPr>
        <p:spPr>
          <a:xfrm rot="17130958">
            <a:off x="4543853" y="3254800"/>
            <a:ext cx="2129374" cy="42062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b="0">
                <a:solidFill>
                  <a:srgbClr val="BF0D3E"/>
                </a:solidFill>
                <a:latin typeface="Avenir Heavy"/>
                <a:ea typeface="Avenir Heavy"/>
                <a:cs typeface="Avenir Heavy"/>
                <a:sym typeface="Avenir Heavy"/>
              </a:defRPr>
            </a:lvl1pPr>
          </a:lstStyle>
          <a:p>
            <a:r>
              <a:rPr sz="2400" dirty="0">
                <a:solidFill>
                  <a:srgbClr val="005595"/>
                </a:solidFill>
              </a:rPr>
              <a:t>INSPIRATION</a:t>
            </a:r>
          </a:p>
        </p:txBody>
      </p:sp>
      <p:sp>
        <p:nvSpPr>
          <p:cNvPr id="297" name="Line"/>
          <p:cNvSpPr/>
          <p:nvPr/>
        </p:nvSpPr>
        <p:spPr>
          <a:xfrm flipH="1">
            <a:off x="7066821" y="4653778"/>
            <a:ext cx="1241388" cy="1"/>
          </a:xfrm>
          <a:prstGeom prst="line">
            <a:avLst/>
          </a:prstGeom>
          <a:ln w="127000">
            <a:solidFill>
              <a:srgbClr val="0000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8" name="Line"/>
          <p:cNvSpPr/>
          <p:nvPr/>
        </p:nvSpPr>
        <p:spPr>
          <a:xfrm>
            <a:off x="3780949" y="4653778"/>
            <a:ext cx="1241388" cy="1"/>
          </a:xfrm>
          <a:prstGeom prst="line">
            <a:avLst/>
          </a:prstGeom>
          <a:ln w="127000">
            <a:solidFill>
              <a:srgbClr val="0000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 name="Rectangular Callout 1">
            <a:extLst>
              <a:ext uri="{FF2B5EF4-FFF2-40B4-BE49-F238E27FC236}">
                <a16:creationId xmlns:a16="http://schemas.microsoft.com/office/drawing/2014/main" id="{6B36E06B-BFD8-1F4C-979E-0FD83ECB07FC}"/>
              </a:ext>
            </a:extLst>
          </p:cNvPr>
          <p:cNvSpPr/>
          <p:nvPr/>
        </p:nvSpPr>
        <p:spPr>
          <a:xfrm>
            <a:off x="294290" y="3081634"/>
            <a:ext cx="2875307" cy="741821"/>
          </a:xfrm>
          <a:prstGeom prst="wedgeRectCallout">
            <a:avLst>
              <a:gd name="adj1" fmla="val 38019"/>
              <a:gd name="adj2" fmla="val 65563"/>
            </a:avLst>
          </a:prstGeom>
          <a:noFill/>
          <a:ln w="44450">
            <a:solidFill>
              <a:srgbClr val="393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GOD">
            <a:extLst>
              <a:ext uri="{FF2B5EF4-FFF2-40B4-BE49-F238E27FC236}">
                <a16:creationId xmlns:a16="http://schemas.microsoft.com/office/drawing/2014/main" id="{3C33F958-A551-F64D-B138-1503F89F834E}"/>
              </a:ext>
            </a:extLst>
          </p:cNvPr>
          <p:cNvSpPr txBox="1"/>
          <p:nvPr/>
        </p:nvSpPr>
        <p:spPr>
          <a:xfrm>
            <a:off x="294290" y="3156606"/>
            <a:ext cx="2903039" cy="66684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4400">
                <a:solidFill>
                  <a:srgbClr val="393742"/>
                </a:solidFill>
                <a:latin typeface="Helvetica"/>
                <a:ea typeface="Helvetica"/>
                <a:cs typeface="Helvetica"/>
                <a:sym typeface="Helvetica"/>
              </a:defRPr>
            </a:lvl1pPr>
          </a:lstStyle>
          <a:p>
            <a:r>
              <a:rPr lang="en-US" sz="4000" dirty="0"/>
              <a:t>Hi, I’m Paul!</a:t>
            </a:r>
            <a:endParaRPr sz="4000" dirty="0"/>
          </a:p>
        </p:txBody>
      </p:sp>
    </p:spTree>
    <p:extLst>
      <p:ext uri="{BB962C8B-B14F-4D97-AF65-F5344CB8AC3E}">
        <p14:creationId xmlns:p14="http://schemas.microsoft.com/office/powerpoint/2010/main" val="19119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B7C8F93B-D14E-E143-89E7-AEE0EE4675F9}"/>
              </a:ext>
            </a:extLst>
          </p:cNvPr>
          <p:cNvSpPr/>
          <p:nvPr/>
        </p:nvSpPr>
        <p:spPr>
          <a:xfrm rot="226258">
            <a:off x="4205336" y="246491"/>
            <a:ext cx="3606083" cy="1981343"/>
          </a:xfrm>
          <a:prstGeom prst="cloud">
            <a:avLst/>
          </a:prstGeom>
          <a:noFill/>
          <a:ln w="44450">
            <a:solidFill>
              <a:srgbClr val="393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D"/>
          <p:cNvSpPr txBox="1"/>
          <p:nvPr/>
        </p:nvSpPr>
        <p:spPr>
          <a:xfrm>
            <a:off x="4952637" y="666768"/>
            <a:ext cx="2154436" cy="115929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4400">
                <a:solidFill>
                  <a:srgbClr val="393742"/>
                </a:solidFill>
                <a:latin typeface="Helvetica"/>
                <a:ea typeface="Helvetica"/>
                <a:cs typeface="Helvetica"/>
                <a:sym typeface="Helvetica"/>
              </a:defRPr>
            </a:lvl1pPr>
          </a:lstStyle>
          <a:p>
            <a:r>
              <a:rPr sz="7200" dirty="0"/>
              <a:t>GOD</a:t>
            </a:r>
          </a:p>
        </p:txBody>
      </p:sp>
      <p:sp>
        <p:nvSpPr>
          <p:cNvPr id="285" name="Shape"/>
          <p:cNvSpPr/>
          <p:nvPr/>
        </p:nvSpPr>
        <p:spPr>
          <a:xfrm>
            <a:off x="2796244" y="3959983"/>
            <a:ext cx="583157" cy="1574801"/>
          </a:xfrm>
          <a:custGeom>
            <a:avLst/>
            <a:gdLst/>
            <a:ahLst/>
            <a:cxnLst>
              <a:cxn ang="0">
                <a:pos x="wd2" y="hd2"/>
              </a:cxn>
              <a:cxn ang="5400000">
                <a:pos x="wd2" y="hd2"/>
              </a:cxn>
              <a:cxn ang="10800000">
                <a:pos x="wd2" y="hd2"/>
              </a:cxn>
              <a:cxn ang="16200000">
                <a:pos x="wd2" y="hd2"/>
              </a:cxn>
            </a:cxnLst>
            <a:rect l="0" t="0" r="r" b="b"/>
            <a:pathLst>
              <a:path w="21555" h="21600" extrusionOk="0">
                <a:moveTo>
                  <a:pt x="10541" y="0"/>
                </a:moveTo>
                <a:cubicBezTo>
                  <a:pt x="9273" y="0"/>
                  <a:pt x="8003" y="179"/>
                  <a:pt x="7035" y="538"/>
                </a:cubicBezTo>
                <a:cubicBezTo>
                  <a:pt x="5100" y="1256"/>
                  <a:pt x="5100" y="2421"/>
                  <a:pt x="7035" y="3139"/>
                </a:cubicBezTo>
                <a:cubicBezTo>
                  <a:pt x="8970" y="3857"/>
                  <a:pt x="12108" y="3857"/>
                  <a:pt x="14043" y="3139"/>
                </a:cubicBezTo>
                <a:cubicBezTo>
                  <a:pt x="15978" y="2421"/>
                  <a:pt x="15978" y="1256"/>
                  <a:pt x="14043" y="538"/>
                </a:cubicBezTo>
                <a:cubicBezTo>
                  <a:pt x="13075" y="179"/>
                  <a:pt x="11810" y="0"/>
                  <a:pt x="10541" y="0"/>
                </a:cubicBezTo>
                <a:close/>
                <a:moveTo>
                  <a:pt x="4861" y="4062"/>
                </a:moveTo>
                <a:cubicBezTo>
                  <a:pt x="2985" y="4062"/>
                  <a:pt x="1457" y="4336"/>
                  <a:pt x="914" y="4566"/>
                </a:cubicBezTo>
                <a:cubicBezTo>
                  <a:pt x="-20" y="4962"/>
                  <a:pt x="-22" y="5441"/>
                  <a:pt x="9" y="5608"/>
                </a:cubicBezTo>
                <a:lnTo>
                  <a:pt x="9" y="12393"/>
                </a:lnTo>
                <a:cubicBezTo>
                  <a:pt x="9" y="12729"/>
                  <a:pt x="742" y="13000"/>
                  <a:pt x="1646" y="13000"/>
                </a:cubicBezTo>
                <a:cubicBezTo>
                  <a:pt x="2551" y="13000"/>
                  <a:pt x="3283" y="12729"/>
                  <a:pt x="3283" y="12393"/>
                </a:cubicBezTo>
                <a:lnTo>
                  <a:pt x="3283" y="6779"/>
                </a:lnTo>
                <a:lnTo>
                  <a:pt x="4780" y="6779"/>
                </a:lnTo>
                <a:lnTo>
                  <a:pt x="4780" y="12641"/>
                </a:lnTo>
                <a:lnTo>
                  <a:pt x="4793" y="12641"/>
                </a:lnTo>
                <a:lnTo>
                  <a:pt x="4793" y="20628"/>
                </a:lnTo>
                <a:cubicBezTo>
                  <a:pt x="4793" y="21165"/>
                  <a:pt x="5965" y="21600"/>
                  <a:pt x="7413" y="21600"/>
                </a:cubicBezTo>
                <a:cubicBezTo>
                  <a:pt x="8860" y="21600"/>
                  <a:pt x="10037" y="21165"/>
                  <a:pt x="10037" y="20628"/>
                </a:cubicBezTo>
                <a:lnTo>
                  <a:pt x="10037" y="12641"/>
                </a:lnTo>
                <a:lnTo>
                  <a:pt x="11524" y="12641"/>
                </a:lnTo>
                <a:lnTo>
                  <a:pt x="11524" y="20628"/>
                </a:lnTo>
                <a:cubicBezTo>
                  <a:pt x="11524" y="21165"/>
                  <a:pt x="12700" y="21600"/>
                  <a:pt x="14147" y="21600"/>
                </a:cubicBezTo>
                <a:cubicBezTo>
                  <a:pt x="15595" y="21600"/>
                  <a:pt x="16767" y="21165"/>
                  <a:pt x="16767" y="20628"/>
                </a:cubicBezTo>
                <a:lnTo>
                  <a:pt x="16767" y="12641"/>
                </a:lnTo>
                <a:lnTo>
                  <a:pt x="16785" y="12641"/>
                </a:lnTo>
                <a:lnTo>
                  <a:pt x="16785" y="6779"/>
                </a:lnTo>
                <a:lnTo>
                  <a:pt x="18272" y="6779"/>
                </a:lnTo>
                <a:lnTo>
                  <a:pt x="18272" y="12393"/>
                </a:lnTo>
                <a:cubicBezTo>
                  <a:pt x="18272" y="12729"/>
                  <a:pt x="19004" y="13000"/>
                  <a:pt x="19909" y="13000"/>
                </a:cubicBezTo>
                <a:cubicBezTo>
                  <a:pt x="20814" y="13000"/>
                  <a:pt x="21546" y="12729"/>
                  <a:pt x="21546" y="12393"/>
                </a:cubicBezTo>
                <a:lnTo>
                  <a:pt x="21546" y="5608"/>
                </a:lnTo>
                <a:cubicBezTo>
                  <a:pt x="21578" y="5441"/>
                  <a:pt x="21576" y="4962"/>
                  <a:pt x="20641" y="4566"/>
                </a:cubicBezTo>
                <a:cubicBezTo>
                  <a:pt x="20099" y="4336"/>
                  <a:pt x="18084" y="4062"/>
                  <a:pt x="16208" y="4062"/>
                </a:cubicBezTo>
                <a:lnTo>
                  <a:pt x="10705" y="4062"/>
                </a:lnTo>
                <a:lnTo>
                  <a:pt x="10364" y="4062"/>
                </a:lnTo>
                <a:lnTo>
                  <a:pt x="4861" y="4062"/>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6" name="Shape"/>
          <p:cNvSpPr/>
          <p:nvPr/>
        </p:nvSpPr>
        <p:spPr>
          <a:xfrm>
            <a:off x="8709756" y="3959983"/>
            <a:ext cx="583157" cy="1574801"/>
          </a:xfrm>
          <a:custGeom>
            <a:avLst/>
            <a:gdLst/>
            <a:ahLst/>
            <a:cxnLst>
              <a:cxn ang="0">
                <a:pos x="wd2" y="hd2"/>
              </a:cxn>
              <a:cxn ang="5400000">
                <a:pos x="wd2" y="hd2"/>
              </a:cxn>
              <a:cxn ang="10800000">
                <a:pos x="wd2" y="hd2"/>
              </a:cxn>
              <a:cxn ang="16200000">
                <a:pos x="wd2" y="hd2"/>
              </a:cxn>
            </a:cxnLst>
            <a:rect l="0" t="0" r="r" b="b"/>
            <a:pathLst>
              <a:path w="21555" h="21600" extrusionOk="0">
                <a:moveTo>
                  <a:pt x="10541" y="0"/>
                </a:moveTo>
                <a:cubicBezTo>
                  <a:pt x="9273" y="0"/>
                  <a:pt x="8003" y="179"/>
                  <a:pt x="7035" y="538"/>
                </a:cubicBezTo>
                <a:cubicBezTo>
                  <a:pt x="5100" y="1256"/>
                  <a:pt x="5100" y="2421"/>
                  <a:pt x="7035" y="3139"/>
                </a:cubicBezTo>
                <a:cubicBezTo>
                  <a:pt x="8970" y="3857"/>
                  <a:pt x="12108" y="3857"/>
                  <a:pt x="14043" y="3139"/>
                </a:cubicBezTo>
                <a:cubicBezTo>
                  <a:pt x="15978" y="2421"/>
                  <a:pt x="15978" y="1256"/>
                  <a:pt x="14043" y="538"/>
                </a:cubicBezTo>
                <a:cubicBezTo>
                  <a:pt x="13075" y="179"/>
                  <a:pt x="11810" y="0"/>
                  <a:pt x="10541" y="0"/>
                </a:cubicBezTo>
                <a:close/>
                <a:moveTo>
                  <a:pt x="4861" y="4062"/>
                </a:moveTo>
                <a:cubicBezTo>
                  <a:pt x="2985" y="4062"/>
                  <a:pt x="1457" y="4336"/>
                  <a:pt x="914" y="4566"/>
                </a:cubicBezTo>
                <a:cubicBezTo>
                  <a:pt x="-20" y="4962"/>
                  <a:pt x="-22" y="5441"/>
                  <a:pt x="9" y="5608"/>
                </a:cubicBezTo>
                <a:lnTo>
                  <a:pt x="9" y="12393"/>
                </a:lnTo>
                <a:cubicBezTo>
                  <a:pt x="9" y="12729"/>
                  <a:pt x="742" y="13000"/>
                  <a:pt x="1646" y="13000"/>
                </a:cubicBezTo>
                <a:cubicBezTo>
                  <a:pt x="2551" y="13000"/>
                  <a:pt x="3283" y="12729"/>
                  <a:pt x="3283" y="12393"/>
                </a:cubicBezTo>
                <a:lnTo>
                  <a:pt x="3283" y="6779"/>
                </a:lnTo>
                <a:lnTo>
                  <a:pt x="4780" y="6779"/>
                </a:lnTo>
                <a:lnTo>
                  <a:pt x="4780" y="12641"/>
                </a:lnTo>
                <a:lnTo>
                  <a:pt x="4793" y="12641"/>
                </a:lnTo>
                <a:lnTo>
                  <a:pt x="4793" y="20628"/>
                </a:lnTo>
                <a:cubicBezTo>
                  <a:pt x="4793" y="21165"/>
                  <a:pt x="5965" y="21600"/>
                  <a:pt x="7413" y="21600"/>
                </a:cubicBezTo>
                <a:cubicBezTo>
                  <a:pt x="8860" y="21600"/>
                  <a:pt x="10037" y="21165"/>
                  <a:pt x="10037" y="20628"/>
                </a:cubicBezTo>
                <a:lnTo>
                  <a:pt x="10037" y="12641"/>
                </a:lnTo>
                <a:lnTo>
                  <a:pt x="11524" y="12641"/>
                </a:lnTo>
                <a:lnTo>
                  <a:pt x="11524" y="20628"/>
                </a:lnTo>
                <a:cubicBezTo>
                  <a:pt x="11524" y="21165"/>
                  <a:pt x="12700" y="21600"/>
                  <a:pt x="14147" y="21600"/>
                </a:cubicBezTo>
                <a:cubicBezTo>
                  <a:pt x="15595" y="21600"/>
                  <a:pt x="16767" y="21165"/>
                  <a:pt x="16767" y="20628"/>
                </a:cubicBezTo>
                <a:lnTo>
                  <a:pt x="16767" y="12641"/>
                </a:lnTo>
                <a:lnTo>
                  <a:pt x="16785" y="12641"/>
                </a:lnTo>
                <a:lnTo>
                  <a:pt x="16785" y="6779"/>
                </a:lnTo>
                <a:lnTo>
                  <a:pt x="18272" y="6779"/>
                </a:lnTo>
                <a:lnTo>
                  <a:pt x="18272" y="12393"/>
                </a:lnTo>
                <a:cubicBezTo>
                  <a:pt x="18272" y="12729"/>
                  <a:pt x="19004" y="13000"/>
                  <a:pt x="19909" y="13000"/>
                </a:cubicBezTo>
                <a:cubicBezTo>
                  <a:pt x="20814" y="13000"/>
                  <a:pt x="21546" y="12729"/>
                  <a:pt x="21546" y="12393"/>
                </a:cubicBezTo>
                <a:lnTo>
                  <a:pt x="21546" y="5608"/>
                </a:lnTo>
                <a:cubicBezTo>
                  <a:pt x="21578" y="5441"/>
                  <a:pt x="21576" y="4962"/>
                  <a:pt x="20641" y="4566"/>
                </a:cubicBezTo>
                <a:cubicBezTo>
                  <a:pt x="20099" y="4336"/>
                  <a:pt x="18084" y="4062"/>
                  <a:pt x="16208" y="4062"/>
                </a:cubicBezTo>
                <a:lnTo>
                  <a:pt x="10705" y="4062"/>
                </a:lnTo>
                <a:lnTo>
                  <a:pt x="10364" y="4062"/>
                </a:lnTo>
                <a:lnTo>
                  <a:pt x="4861" y="4062"/>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8" name="Shape"/>
          <p:cNvSpPr/>
          <p:nvPr/>
        </p:nvSpPr>
        <p:spPr>
          <a:xfrm>
            <a:off x="5423884" y="4418594"/>
            <a:ext cx="1241388" cy="1149351"/>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2"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4"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7" y="3468"/>
                </a:lnTo>
                <a:cubicBezTo>
                  <a:pt x="9179" y="3735"/>
                  <a:pt x="9581" y="4051"/>
                  <a:pt x="9828" y="4414"/>
                </a:cubicBezTo>
                <a:lnTo>
                  <a:pt x="1694" y="1019"/>
                </a:lnTo>
                <a:lnTo>
                  <a:pt x="1254" y="1250"/>
                </a:lnTo>
                <a:lnTo>
                  <a:pt x="10544" y="5127"/>
                </a:lnTo>
                <a:lnTo>
                  <a:pt x="10544"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9" name="Line"/>
          <p:cNvSpPr/>
          <p:nvPr/>
        </p:nvSpPr>
        <p:spPr>
          <a:xfrm flipH="1">
            <a:off x="3565972" y="2305577"/>
            <a:ext cx="2489624" cy="1677025"/>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0" name="Line"/>
          <p:cNvSpPr/>
          <p:nvPr/>
        </p:nvSpPr>
        <p:spPr>
          <a:xfrm flipH="1">
            <a:off x="6044578" y="2310741"/>
            <a:ext cx="1" cy="2236519"/>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1" name="Line"/>
          <p:cNvSpPr/>
          <p:nvPr/>
        </p:nvSpPr>
        <p:spPr>
          <a:xfrm>
            <a:off x="6029855" y="2305578"/>
            <a:ext cx="2489624" cy="1677024"/>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3" name="INSPIRATION"/>
          <p:cNvSpPr txBox="1"/>
          <p:nvPr/>
        </p:nvSpPr>
        <p:spPr>
          <a:xfrm rot="19566000">
            <a:off x="3482435" y="2645880"/>
            <a:ext cx="2495292" cy="48218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4000" b="0">
                <a:solidFill>
                  <a:srgbClr val="BF0D3E"/>
                </a:solidFill>
                <a:latin typeface="Avenir Heavy"/>
                <a:ea typeface="Avenir Heavy"/>
                <a:cs typeface="Avenir Heavy"/>
                <a:sym typeface="Avenir Heavy"/>
              </a:defRPr>
            </a:lvl1pPr>
          </a:lstStyle>
          <a:p>
            <a:r>
              <a:rPr sz="2800" dirty="0">
                <a:solidFill>
                  <a:srgbClr val="005595"/>
                </a:solidFill>
              </a:rPr>
              <a:t>INSPIRATION</a:t>
            </a:r>
          </a:p>
        </p:txBody>
      </p:sp>
      <p:sp>
        <p:nvSpPr>
          <p:cNvPr id="294" name="INSPIRATION"/>
          <p:cNvSpPr txBox="1"/>
          <p:nvPr/>
        </p:nvSpPr>
        <p:spPr>
          <a:xfrm rot="17130958">
            <a:off x="4543853" y="3254800"/>
            <a:ext cx="2129374" cy="42062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b="0">
                <a:solidFill>
                  <a:srgbClr val="BF0D3E"/>
                </a:solidFill>
                <a:latin typeface="Avenir Heavy"/>
                <a:ea typeface="Avenir Heavy"/>
                <a:cs typeface="Avenir Heavy"/>
                <a:sym typeface="Avenir Heavy"/>
              </a:defRPr>
            </a:lvl1pPr>
          </a:lstStyle>
          <a:p>
            <a:r>
              <a:rPr sz="2400" dirty="0">
                <a:solidFill>
                  <a:srgbClr val="005595"/>
                </a:solidFill>
              </a:rPr>
              <a:t>INSPIRATION</a:t>
            </a:r>
          </a:p>
        </p:txBody>
      </p:sp>
      <p:sp>
        <p:nvSpPr>
          <p:cNvPr id="295" name="ILLUMINATION"/>
          <p:cNvSpPr txBox="1"/>
          <p:nvPr/>
        </p:nvSpPr>
        <p:spPr>
          <a:xfrm rot="2040000">
            <a:off x="6252306" y="2822548"/>
            <a:ext cx="2492360"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4000" b="0">
                <a:solidFill>
                  <a:srgbClr val="BF0D3E"/>
                </a:solidFill>
                <a:latin typeface="Avenir Heavy"/>
                <a:ea typeface="Avenir Heavy"/>
                <a:cs typeface="Avenir Heavy"/>
                <a:sym typeface="Avenir Heavy"/>
              </a:defRPr>
            </a:lvl1pPr>
          </a:lstStyle>
          <a:p>
            <a:r>
              <a:rPr sz="2400" dirty="0">
                <a:solidFill>
                  <a:srgbClr val="005595"/>
                </a:solidFill>
              </a:rPr>
              <a:t>ILLUMINATION</a:t>
            </a:r>
          </a:p>
        </p:txBody>
      </p:sp>
      <p:sp>
        <p:nvSpPr>
          <p:cNvPr id="297" name="Line"/>
          <p:cNvSpPr/>
          <p:nvPr/>
        </p:nvSpPr>
        <p:spPr>
          <a:xfrm flipH="1">
            <a:off x="7066821" y="4653778"/>
            <a:ext cx="1241388" cy="1"/>
          </a:xfrm>
          <a:prstGeom prst="line">
            <a:avLst/>
          </a:prstGeom>
          <a:ln w="127000">
            <a:solidFill>
              <a:srgbClr val="0000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8" name="Line"/>
          <p:cNvSpPr/>
          <p:nvPr/>
        </p:nvSpPr>
        <p:spPr>
          <a:xfrm>
            <a:off x="3780949" y="4653778"/>
            <a:ext cx="1241388" cy="1"/>
          </a:xfrm>
          <a:prstGeom prst="line">
            <a:avLst/>
          </a:prstGeom>
          <a:ln w="127000">
            <a:solidFill>
              <a:srgbClr val="0000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 name="Rectangular Callout 1">
            <a:extLst>
              <a:ext uri="{FF2B5EF4-FFF2-40B4-BE49-F238E27FC236}">
                <a16:creationId xmlns:a16="http://schemas.microsoft.com/office/drawing/2014/main" id="{6B36E06B-BFD8-1F4C-979E-0FD83ECB07FC}"/>
              </a:ext>
            </a:extLst>
          </p:cNvPr>
          <p:cNvSpPr/>
          <p:nvPr/>
        </p:nvSpPr>
        <p:spPr>
          <a:xfrm>
            <a:off x="294290" y="3081634"/>
            <a:ext cx="2875307" cy="741821"/>
          </a:xfrm>
          <a:prstGeom prst="wedgeRectCallout">
            <a:avLst>
              <a:gd name="adj1" fmla="val 38019"/>
              <a:gd name="adj2" fmla="val 65563"/>
            </a:avLst>
          </a:prstGeom>
          <a:noFill/>
          <a:ln w="44450">
            <a:solidFill>
              <a:srgbClr val="393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GOD">
            <a:extLst>
              <a:ext uri="{FF2B5EF4-FFF2-40B4-BE49-F238E27FC236}">
                <a16:creationId xmlns:a16="http://schemas.microsoft.com/office/drawing/2014/main" id="{3C33F958-A551-F64D-B138-1503F89F834E}"/>
              </a:ext>
            </a:extLst>
          </p:cNvPr>
          <p:cNvSpPr txBox="1"/>
          <p:nvPr/>
        </p:nvSpPr>
        <p:spPr>
          <a:xfrm>
            <a:off x="294290" y="3156606"/>
            <a:ext cx="2903039" cy="66684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4400">
                <a:solidFill>
                  <a:srgbClr val="393742"/>
                </a:solidFill>
                <a:latin typeface="Helvetica"/>
                <a:ea typeface="Helvetica"/>
                <a:cs typeface="Helvetica"/>
                <a:sym typeface="Helvetica"/>
              </a:defRPr>
            </a:lvl1pPr>
          </a:lstStyle>
          <a:p>
            <a:r>
              <a:rPr lang="en-US" sz="4000" dirty="0"/>
              <a:t>Hi, I’m Paul!</a:t>
            </a:r>
            <a:endParaRPr sz="4000" dirty="0"/>
          </a:p>
        </p:txBody>
      </p:sp>
    </p:spTree>
    <p:extLst>
      <p:ext uri="{BB962C8B-B14F-4D97-AF65-F5344CB8AC3E}">
        <p14:creationId xmlns:p14="http://schemas.microsoft.com/office/powerpoint/2010/main" val="115856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B7C8F93B-D14E-E143-89E7-AEE0EE4675F9}"/>
              </a:ext>
            </a:extLst>
          </p:cNvPr>
          <p:cNvSpPr/>
          <p:nvPr/>
        </p:nvSpPr>
        <p:spPr>
          <a:xfrm rot="226258">
            <a:off x="4205336" y="246491"/>
            <a:ext cx="3606083" cy="1981343"/>
          </a:xfrm>
          <a:prstGeom prst="cloud">
            <a:avLst/>
          </a:prstGeom>
          <a:noFill/>
          <a:ln w="44450">
            <a:solidFill>
              <a:srgbClr val="393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D"/>
          <p:cNvSpPr txBox="1"/>
          <p:nvPr/>
        </p:nvSpPr>
        <p:spPr>
          <a:xfrm>
            <a:off x="4952637" y="666768"/>
            <a:ext cx="2154436" cy="115929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4400">
                <a:solidFill>
                  <a:srgbClr val="393742"/>
                </a:solidFill>
                <a:latin typeface="Helvetica"/>
                <a:ea typeface="Helvetica"/>
                <a:cs typeface="Helvetica"/>
                <a:sym typeface="Helvetica"/>
              </a:defRPr>
            </a:lvl1pPr>
          </a:lstStyle>
          <a:p>
            <a:r>
              <a:rPr sz="7200" dirty="0"/>
              <a:t>GOD</a:t>
            </a:r>
          </a:p>
        </p:txBody>
      </p:sp>
      <p:sp>
        <p:nvSpPr>
          <p:cNvPr id="285" name="Shape"/>
          <p:cNvSpPr/>
          <p:nvPr/>
        </p:nvSpPr>
        <p:spPr>
          <a:xfrm>
            <a:off x="2796244" y="3959983"/>
            <a:ext cx="583157" cy="1574801"/>
          </a:xfrm>
          <a:custGeom>
            <a:avLst/>
            <a:gdLst/>
            <a:ahLst/>
            <a:cxnLst>
              <a:cxn ang="0">
                <a:pos x="wd2" y="hd2"/>
              </a:cxn>
              <a:cxn ang="5400000">
                <a:pos x="wd2" y="hd2"/>
              </a:cxn>
              <a:cxn ang="10800000">
                <a:pos x="wd2" y="hd2"/>
              </a:cxn>
              <a:cxn ang="16200000">
                <a:pos x="wd2" y="hd2"/>
              </a:cxn>
            </a:cxnLst>
            <a:rect l="0" t="0" r="r" b="b"/>
            <a:pathLst>
              <a:path w="21555" h="21600" extrusionOk="0">
                <a:moveTo>
                  <a:pt x="10541" y="0"/>
                </a:moveTo>
                <a:cubicBezTo>
                  <a:pt x="9273" y="0"/>
                  <a:pt x="8003" y="179"/>
                  <a:pt x="7035" y="538"/>
                </a:cubicBezTo>
                <a:cubicBezTo>
                  <a:pt x="5100" y="1256"/>
                  <a:pt x="5100" y="2421"/>
                  <a:pt x="7035" y="3139"/>
                </a:cubicBezTo>
                <a:cubicBezTo>
                  <a:pt x="8970" y="3857"/>
                  <a:pt x="12108" y="3857"/>
                  <a:pt x="14043" y="3139"/>
                </a:cubicBezTo>
                <a:cubicBezTo>
                  <a:pt x="15978" y="2421"/>
                  <a:pt x="15978" y="1256"/>
                  <a:pt x="14043" y="538"/>
                </a:cubicBezTo>
                <a:cubicBezTo>
                  <a:pt x="13075" y="179"/>
                  <a:pt x="11810" y="0"/>
                  <a:pt x="10541" y="0"/>
                </a:cubicBezTo>
                <a:close/>
                <a:moveTo>
                  <a:pt x="4861" y="4062"/>
                </a:moveTo>
                <a:cubicBezTo>
                  <a:pt x="2985" y="4062"/>
                  <a:pt x="1457" y="4336"/>
                  <a:pt x="914" y="4566"/>
                </a:cubicBezTo>
                <a:cubicBezTo>
                  <a:pt x="-20" y="4962"/>
                  <a:pt x="-22" y="5441"/>
                  <a:pt x="9" y="5608"/>
                </a:cubicBezTo>
                <a:lnTo>
                  <a:pt x="9" y="12393"/>
                </a:lnTo>
                <a:cubicBezTo>
                  <a:pt x="9" y="12729"/>
                  <a:pt x="742" y="13000"/>
                  <a:pt x="1646" y="13000"/>
                </a:cubicBezTo>
                <a:cubicBezTo>
                  <a:pt x="2551" y="13000"/>
                  <a:pt x="3283" y="12729"/>
                  <a:pt x="3283" y="12393"/>
                </a:cubicBezTo>
                <a:lnTo>
                  <a:pt x="3283" y="6779"/>
                </a:lnTo>
                <a:lnTo>
                  <a:pt x="4780" y="6779"/>
                </a:lnTo>
                <a:lnTo>
                  <a:pt x="4780" y="12641"/>
                </a:lnTo>
                <a:lnTo>
                  <a:pt x="4793" y="12641"/>
                </a:lnTo>
                <a:lnTo>
                  <a:pt x="4793" y="20628"/>
                </a:lnTo>
                <a:cubicBezTo>
                  <a:pt x="4793" y="21165"/>
                  <a:pt x="5965" y="21600"/>
                  <a:pt x="7413" y="21600"/>
                </a:cubicBezTo>
                <a:cubicBezTo>
                  <a:pt x="8860" y="21600"/>
                  <a:pt x="10037" y="21165"/>
                  <a:pt x="10037" y="20628"/>
                </a:cubicBezTo>
                <a:lnTo>
                  <a:pt x="10037" y="12641"/>
                </a:lnTo>
                <a:lnTo>
                  <a:pt x="11524" y="12641"/>
                </a:lnTo>
                <a:lnTo>
                  <a:pt x="11524" y="20628"/>
                </a:lnTo>
                <a:cubicBezTo>
                  <a:pt x="11524" y="21165"/>
                  <a:pt x="12700" y="21600"/>
                  <a:pt x="14147" y="21600"/>
                </a:cubicBezTo>
                <a:cubicBezTo>
                  <a:pt x="15595" y="21600"/>
                  <a:pt x="16767" y="21165"/>
                  <a:pt x="16767" y="20628"/>
                </a:cubicBezTo>
                <a:lnTo>
                  <a:pt x="16767" y="12641"/>
                </a:lnTo>
                <a:lnTo>
                  <a:pt x="16785" y="12641"/>
                </a:lnTo>
                <a:lnTo>
                  <a:pt x="16785" y="6779"/>
                </a:lnTo>
                <a:lnTo>
                  <a:pt x="18272" y="6779"/>
                </a:lnTo>
                <a:lnTo>
                  <a:pt x="18272" y="12393"/>
                </a:lnTo>
                <a:cubicBezTo>
                  <a:pt x="18272" y="12729"/>
                  <a:pt x="19004" y="13000"/>
                  <a:pt x="19909" y="13000"/>
                </a:cubicBezTo>
                <a:cubicBezTo>
                  <a:pt x="20814" y="13000"/>
                  <a:pt x="21546" y="12729"/>
                  <a:pt x="21546" y="12393"/>
                </a:cubicBezTo>
                <a:lnTo>
                  <a:pt x="21546" y="5608"/>
                </a:lnTo>
                <a:cubicBezTo>
                  <a:pt x="21578" y="5441"/>
                  <a:pt x="21576" y="4962"/>
                  <a:pt x="20641" y="4566"/>
                </a:cubicBezTo>
                <a:cubicBezTo>
                  <a:pt x="20099" y="4336"/>
                  <a:pt x="18084" y="4062"/>
                  <a:pt x="16208" y="4062"/>
                </a:cubicBezTo>
                <a:lnTo>
                  <a:pt x="10705" y="4062"/>
                </a:lnTo>
                <a:lnTo>
                  <a:pt x="10364" y="4062"/>
                </a:lnTo>
                <a:lnTo>
                  <a:pt x="4861" y="4062"/>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6" name="Shape"/>
          <p:cNvSpPr/>
          <p:nvPr/>
        </p:nvSpPr>
        <p:spPr>
          <a:xfrm>
            <a:off x="8709756" y="3959983"/>
            <a:ext cx="583157" cy="1574801"/>
          </a:xfrm>
          <a:custGeom>
            <a:avLst/>
            <a:gdLst/>
            <a:ahLst/>
            <a:cxnLst>
              <a:cxn ang="0">
                <a:pos x="wd2" y="hd2"/>
              </a:cxn>
              <a:cxn ang="5400000">
                <a:pos x="wd2" y="hd2"/>
              </a:cxn>
              <a:cxn ang="10800000">
                <a:pos x="wd2" y="hd2"/>
              </a:cxn>
              <a:cxn ang="16200000">
                <a:pos x="wd2" y="hd2"/>
              </a:cxn>
            </a:cxnLst>
            <a:rect l="0" t="0" r="r" b="b"/>
            <a:pathLst>
              <a:path w="21555" h="21600" extrusionOk="0">
                <a:moveTo>
                  <a:pt x="10541" y="0"/>
                </a:moveTo>
                <a:cubicBezTo>
                  <a:pt x="9273" y="0"/>
                  <a:pt x="8003" y="179"/>
                  <a:pt x="7035" y="538"/>
                </a:cubicBezTo>
                <a:cubicBezTo>
                  <a:pt x="5100" y="1256"/>
                  <a:pt x="5100" y="2421"/>
                  <a:pt x="7035" y="3139"/>
                </a:cubicBezTo>
                <a:cubicBezTo>
                  <a:pt x="8970" y="3857"/>
                  <a:pt x="12108" y="3857"/>
                  <a:pt x="14043" y="3139"/>
                </a:cubicBezTo>
                <a:cubicBezTo>
                  <a:pt x="15978" y="2421"/>
                  <a:pt x="15978" y="1256"/>
                  <a:pt x="14043" y="538"/>
                </a:cubicBezTo>
                <a:cubicBezTo>
                  <a:pt x="13075" y="179"/>
                  <a:pt x="11810" y="0"/>
                  <a:pt x="10541" y="0"/>
                </a:cubicBezTo>
                <a:close/>
                <a:moveTo>
                  <a:pt x="4861" y="4062"/>
                </a:moveTo>
                <a:cubicBezTo>
                  <a:pt x="2985" y="4062"/>
                  <a:pt x="1457" y="4336"/>
                  <a:pt x="914" y="4566"/>
                </a:cubicBezTo>
                <a:cubicBezTo>
                  <a:pt x="-20" y="4962"/>
                  <a:pt x="-22" y="5441"/>
                  <a:pt x="9" y="5608"/>
                </a:cubicBezTo>
                <a:lnTo>
                  <a:pt x="9" y="12393"/>
                </a:lnTo>
                <a:cubicBezTo>
                  <a:pt x="9" y="12729"/>
                  <a:pt x="742" y="13000"/>
                  <a:pt x="1646" y="13000"/>
                </a:cubicBezTo>
                <a:cubicBezTo>
                  <a:pt x="2551" y="13000"/>
                  <a:pt x="3283" y="12729"/>
                  <a:pt x="3283" y="12393"/>
                </a:cubicBezTo>
                <a:lnTo>
                  <a:pt x="3283" y="6779"/>
                </a:lnTo>
                <a:lnTo>
                  <a:pt x="4780" y="6779"/>
                </a:lnTo>
                <a:lnTo>
                  <a:pt x="4780" y="12641"/>
                </a:lnTo>
                <a:lnTo>
                  <a:pt x="4793" y="12641"/>
                </a:lnTo>
                <a:lnTo>
                  <a:pt x="4793" y="20628"/>
                </a:lnTo>
                <a:cubicBezTo>
                  <a:pt x="4793" y="21165"/>
                  <a:pt x="5965" y="21600"/>
                  <a:pt x="7413" y="21600"/>
                </a:cubicBezTo>
                <a:cubicBezTo>
                  <a:pt x="8860" y="21600"/>
                  <a:pt x="10037" y="21165"/>
                  <a:pt x="10037" y="20628"/>
                </a:cubicBezTo>
                <a:lnTo>
                  <a:pt x="10037" y="12641"/>
                </a:lnTo>
                <a:lnTo>
                  <a:pt x="11524" y="12641"/>
                </a:lnTo>
                <a:lnTo>
                  <a:pt x="11524" y="20628"/>
                </a:lnTo>
                <a:cubicBezTo>
                  <a:pt x="11524" y="21165"/>
                  <a:pt x="12700" y="21600"/>
                  <a:pt x="14147" y="21600"/>
                </a:cubicBezTo>
                <a:cubicBezTo>
                  <a:pt x="15595" y="21600"/>
                  <a:pt x="16767" y="21165"/>
                  <a:pt x="16767" y="20628"/>
                </a:cubicBezTo>
                <a:lnTo>
                  <a:pt x="16767" y="12641"/>
                </a:lnTo>
                <a:lnTo>
                  <a:pt x="16785" y="12641"/>
                </a:lnTo>
                <a:lnTo>
                  <a:pt x="16785" y="6779"/>
                </a:lnTo>
                <a:lnTo>
                  <a:pt x="18272" y="6779"/>
                </a:lnTo>
                <a:lnTo>
                  <a:pt x="18272" y="12393"/>
                </a:lnTo>
                <a:cubicBezTo>
                  <a:pt x="18272" y="12729"/>
                  <a:pt x="19004" y="13000"/>
                  <a:pt x="19909" y="13000"/>
                </a:cubicBezTo>
                <a:cubicBezTo>
                  <a:pt x="20814" y="13000"/>
                  <a:pt x="21546" y="12729"/>
                  <a:pt x="21546" y="12393"/>
                </a:cubicBezTo>
                <a:lnTo>
                  <a:pt x="21546" y="5608"/>
                </a:lnTo>
                <a:cubicBezTo>
                  <a:pt x="21578" y="5441"/>
                  <a:pt x="21576" y="4962"/>
                  <a:pt x="20641" y="4566"/>
                </a:cubicBezTo>
                <a:cubicBezTo>
                  <a:pt x="20099" y="4336"/>
                  <a:pt x="18084" y="4062"/>
                  <a:pt x="16208" y="4062"/>
                </a:cubicBezTo>
                <a:lnTo>
                  <a:pt x="10705" y="4062"/>
                </a:lnTo>
                <a:lnTo>
                  <a:pt x="10364" y="4062"/>
                </a:lnTo>
                <a:lnTo>
                  <a:pt x="4861" y="4062"/>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7" name="Shape"/>
          <p:cNvSpPr/>
          <p:nvPr/>
        </p:nvSpPr>
        <p:spPr>
          <a:xfrm>
            <a:off x="10954446" y="3959983"/>
            <a:ext cx="583157" cy="1574801"/>
          </a:xfrm>
          <a:custGeom>
            <a:avLst/>
            <a:gdLst/>
            <a:ahLst/>
            <a:cxnLst>
              <a:cxn ang="0">
                <a:pos x="wd2" y="hd2"/>
              </a:cxn>
              <a:cxn ang="5400000">
                <a:pos x="wd2" y="hd2"/>
              </a:cxn>
              <a:cxn ang="10800000">
                <a:pos x="wd2" y="hd2"/>
              </a:cxn>
              <a:cxn ang="16200000">
                <a:pos x="wd2" y="hd2"/>
              </a:cxn>
            </a:cxnLst>
            <a:rect l="0" t="0" r="r" b="b"/>
            <a:pathLst>
              <a:path w="21555" h="21600" extrusionOk="0">
                <a:moveTo>
                  <a:pt x="10541" y="0"/>
                </a:moveTo>
                <a:cubicBezTo>
                  <a:pt x="9273" y="0"/>
                  <a:pt x="8003" y="179"/>
                  <a:pt x="7035" y="538"/>
                </a:cubicBezTo>
                <a:cubicBezTo>
                  <a:pt x="5100" y="1256"/>
                  <a:pt x="5100" y="2421"/>
                  <a:pt x="7035" y="3139"/>
                </a:cubicBezTo>
                <a:cubicBezTo>
                  <a:pt x="8970" y="3857"/>
                  <a:pt x="12108" y="3857"/>
                  <a:pt x="14043" y="3139"/>
                </a:cubicBezTo>
                <a:cubicBezTo>
                  <a:pt x="15978" y="2421"/>
                  <a:pt x="15978" y="1256"/>
                  <a:pt x="14043" y="538"/>
                </a:cubicBezTo>
                <a:cubicBezTo>
                  <a:pt x="13075" y="179"/>
                  <a:pt x="11810" y="0"/>
                  <a:pt x="10541" y="0"/>
                </a:cubicBezTo>
                <a:close/>
                <a:moveTo>
                  <a:pt x="4861" y="4062"/>
                </a:moveTo>
                <a:cubicBezTo>
                  <a:pt x="2985" y="4062"/>
                  <a:pt x="1457" y="4336"/>
                  <a:pt x="914" y="4566"/>
                </a:cubicBezTo>
                <a:cubicBezTo>
                  <a:pt x="-20" y="4962"/>
                  <a:pt x="-22" y="5441"/>
                  <a:pt x="9" y="5608"/>
                </a:cubicBezTo>
                <a:lnTo>
                  <a:pt x="9" y="12393"/>
                </a:lnTo>
                <a:cubicBezTo>
                  <a:pt x="9" y="12729"/>
                  <a:pt x="742" y="13000"/>
                  <a:pt x="1646" y="13000"/>
                </a:cubicBezTo>
                <a:cubicBezTo>
                  <a:pt x="2551" y="13000"/>
                  <a:pt x="3283" y="12729"/>
                  <a:pt x="3283" y="12393"/>
                </a:cubicBezTo>
                <a:lnTo>
                  <a:pt x="3283" y="6779"/>
                </a:lnTo>
                <a:lnTo>
                  <a:pt x="4780" y="6779"/>
                </a:lnTo>
                <a:lnTo>
                  <a:pt x="4780" y="12641"/>
                </a:lnTo>
                <a:lnTo>
                  <a:pt x="4793" y="12641"/>
                </a:lnTo>
                <a:lnTo>
                  <a:pt x="4793" y="20628"/>
                </a:lnTo>
                <a:cubicBezTo>
                  <a:pt x="4793" y="21165"/>
                  <a:pt x="5965" y="21600"/>
                  <a:pt x="7413" y="21600"/>
                </a:cubicBezTo>
                <a:cubicBezTo>
                  <a:pt x="8860" y="21600"/>
                  <a:pt x="10037" y="21165"/>
                  <a:pt x="10037" y="20628"/>
                </a:cubicBezTo>
                <a:lnTo>
                  <a:pt x="10037" y="12641"/>
                </a:lnTo>
                <a:lnTo>
                  <a:pt x="11524" y="12641"/>
                </a:lnTo>
                <a:lnTo>
                  <a:pt x="11524" y="20628"/>
                </a:lnTo>
                <a:cubicBezTo>
                  <a:pt x="11524" y="21165"/>
                  <a:pt x="12700" y="21600"/>
                  <a:pt x="14147" y="21600"/>
                </a:cubicBezTo>
                <a:cubicBezTo>
                  <a:pt x="15595" y="21600"/>
                  <a:pt x="16767" y="21165"/>
                  <a:pt x="16767" y="20628"/>
                </a:cubicBezTo>
                <a:lnTo>
                  <a:pt x="16767" y="12641"/>
                </a:lnTo>
                <a:lnTo>
                  <a:pt x="16785" y="12641"/>
                </a:lnTo>
                <a:lnTo>
                  <a:pt x="16785" y="6779"/>
                </a:lnTo>
                <a:lnTo>
                  <a:pt x="18272" y="6779"/>
                </a:lnTo>
                <a:lnTo>
                  <a:pt x="18272" y="12393"/>
                </a:lnTo>
                <a:cubicBezTo>
                  <a:pt x="18272" y="12729"/>
                  <a:pt x="19004" y="13000"/>
                  <a:pt x="19909" y="13000"/>
                </a:cubicBezTo>
                <a:cubicBezTo>
                  <a:pt x="20814" y="13000"/>
                  <a:pt x="21546" y="12729"/>
                  <a:pt x="21546" y="12393"/>
                </a:cubicBezTo>
                <a:lnTo>
                  <a:pt x="21546" y="5608"/>
                </a:lnTo>
                <a:cubicBezTo>
                  <a:pt x="21578" y="5441"/>
                  <a:pt x="21576" y="4962"/>
                  <a:pt x="20641" y="4566"/>
                </a:cubicBezTo>
                <a:cubicBezTo>
                  <a:pt x="20099" y="4336"/>
                  <a:pt x="18084" y="4062"/>
                  <a:pt x="16208" y="4062"/>
                </a:cubicBezTo>
                <a:lnTo>
                  <a:pt x="10705" y="4062"/>
                </a:lnTo>
                <a:lnTo>
                  <a:pt x="10364" y="4062"/>
                </a:lnTo>
                <a:lnTo>
                  <a:pt x="4861" y="4062"/>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8" name="Shape"/>
          <p:cNvSpPr/>
          <p:nvPr/>
        </p:nvSpPr>
        <p:spPr>
          <a:xfrm>
            <a:off x="5423884" y="4418594"/>
            <a:ext cx="1241388" cy="1149351"/>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2"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4"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7" y="3468"/>
                </a:lnTo>
                <a:cubicBezTo>
                  <a:pt x="9179" y="3735"/>
                  <a:pt x="9581" y="4051"/>
                  <a:pt x="9828" y="4414"/>
                </a:cubicBezTo>
                <a:lnTo>
                  <a:pt x="1694" y="1019"/>
                </a:lnTo>
                <a:lnTo>
                  <a:pt x="1254" y="1250"/>
                </a:lnTo>
                <a:lnTo>
                  <a:pt x="10544" y="5127"/>
                </a:lnTo>
                <a:lnTo>
                  <a:pt x="10544"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9" name="Line"/>
          <p:cNvSpPr/>
          <p:nvPr/>
        </p:nvSpPr>
        <p:spPr>
          <a:xfrm flipH="1">
            <a:off x="3565972" y="2305577"/>
            <a:ext cx="2489624" cy="1677025"/>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0" name="Line"/>
          <p:cNvSpPr/>
          <p:nvPr/>
        </p:nvSpPr>
        <p:spPr>
          <a:xfrm flipH="1">
            <a:off x="6044578" y="2310741"/>
            <a:ext cx="1" cy="2236519"/>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1" name="Line"/>
          <p:cNvSpPr/>
          <p:nvPr/>
        </p:nvSpPr>
        <p:spPr>
          <a:xfrm>
            <a:off x="6029855" y="2305578"/>
            <a:ext cx="2489624" cy="1677024"/>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2" name="Line"/>
          <p:cNvSpPr/>
          <p:nvPr/>
        </p:nvSpPr>
        <p:spPr>
          <a:xfrm flipH="1">
            <a:off x="9502986" y="4653778"/>
            <a:ext cx="1241388" cy="1"/>
          </a:xfrm>
          <a:prstGeom prst="line">
            <a:avLst/>
          </a:prstGeom>
          <a:ln w="127000">
            <a:solidFill>
              <a:srgbClr val="0000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3" name="INSPIRATION"/>
          <p:cNvSpPr txBox="1"/>
          <p:nvPr/>
        </p:nvSpPr>
        <p:spPr>
          <a:xfrm rot="19566000">
            <a:off x="3482435" y="2645880"/>
            <a:ext cx="2495292" cy="48218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4000" b="0">
                <a:solidFill>
                  <a:srgbClr val="BF0D3E"/>
                </a:solidFill>
                <a:latin typeface="Avenir Heavy"/>
                <a:ea typeface="Avenir Heavy"/>
                <a:cs typeface="Avenir Heavy"/>
                <a:sym typeface="Avenir Heavy"/>
              </a:defRPr>
            </a:lvl1pPr>
          </a:lstStyle>
          <a:p>
            <a:r>
              <a:rPr sz="2800" dirty="0">
                <a:solidFill>
                  <a:srgbClr val="005595"/>
                </a:solidFill>
              </a:rPr>
              <a:t>INSPIRATION</a:t>
            </a:r>
          </a:p>
        </p:txBody>
      </p:sp>
      <p:sp>
        <p:nvSpPr>
          <p:cNvPr id="294" name="INSPIRATION"/>
          <p:cNvSpPr txBox="1"/>
          <p:nvPr/>
        </p:nvSpPr>
        <p:spPr>
          <a:xfrm rot="17130958">
            <a:off x="4543853" y="3254800"/>
            <a:ext cx="2129374" cy="42062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b="0">
                <a:solidFill>
                  <a:srgbClr val="BF0D3E"/>
                </a:solidFill>
                <a:latin typeface="Avenir Heavy"/>
                <a:ea typeface="Avenir Heavy"/>
                <a:cs typeface="Avenir Heavy"/>
                <a:sym typeface="Avenir Heavy"/>
              </a:defRPr>
            </a:lvl1pPr>
          </a:lstStyle>
          <a:p>
            <a:r>
              <a:rPr sz="2400" dirty="0">
                <a:solidFill>
                  <a:srgbClr val="005595"/>
                </a:solidFill>
              </a:rPr>
              <a:t>INSPIRATION</a:t>
            </a:r>
          </a:p>
        </p:txBody>
      </p:sp>
      <p:sp>
        <p:nvSpPr>
          <p:cNvPr id="295" name="ILLUMINATION"/>
          <p:cNvSpPr txBox="1"/>
          <p:nvPr/>
        </p:nvSpPr>
        <p:spPr>
          <a:xfrm rot="2040000">
            <a:off x="6252306" y="2822548"/>
            <a:ext cx="2492360"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4000" b="0">
                <a:solidFill>
                  <a:srgbClr val="BF0D3E"/>
                </a:solidFill>
                <a:latin typeface="Avenir Heavy"/>
                <a:ea typeface="Avenir Heavy"/>
                <a:cs typeface="Avenir Heavy"/>
                <a:sym typeface="Avenir Heavy"/>
              </a:defRPr>
            </a:lvl1pPr>
          </a:lstStyle>
          <a:p>
            <a:r>
              <a:rPr sz="2400" dirty="0">
                <a:solidFill>
                  <a:srgbClr val="005595"/>
                </a:solidFill>
              </a:rPr>
              <a:t>ILLUMINATION</a:t>
            </a:r>
          </a:p>
        </p:txBody>
      </p:sp>
      <p:sp>
        <p:nvSpPr>
          <p:cNvPr id="297" name="Line"/>
          <p:cNvSpPr/>
          <p:nvPr/>
        </p:nvSpPr>
        <p:spPr>
          <a:xfrm flipH="1">
            <a:off x="7066821" y="4653778"/>
            <a:ext cx="1241388" cy="1"/>
          </a:xfrm>
          <a:prstGeom prst="line">
            <a:avLst/>
          </a:prstGeom>
          <a:ln w="127000">
            <a:solidFill>
              <a:srgbClr val="0000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8" name="Line"/>
          <p:cNvSpPr/>
          <p:nvPr/>
        </p:nvSpPr>
        <p:spPr>
          <a:xfrm>
            <a:off x="3780949" y="4653778"/>
            <a:ext cx="1241388" cy="1"/>
          </a:xfrm>
          <a:prstGeom prst="line">
            <a:avLst/>
          </a:prstGeom>
          <a:ln w="127000">
            <a:solidFill>
              <a:srgbClr val="0000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 name="Rectangular Callout 1">
            <a:extLst>
              <a:ext uri="{FF2B5EF4-FFF2-40B4-BE49-F238E27FC236}">
                <a16:creationId xmlns:a16="http://schemas.microsoft.com/office/drawing/2014/main" id="{6B36E06B-BFD8-1F4C-979E-0FD83ECB07FC}"/>
              </a:ext>
            </a:extLst>
          </p:cNvPr>
          <p:cNvSpPr/>
          <p:nvPr/>
        </p:nvSpPr>
        <p:spPr>
          <a:xfrm>
            <a:off x="294290" y="3081634"/>
            <a:ext cx="2875307" cy="741821"/>
          </a:xfrm>
          <a:prstGeom prst="wedgeRectCallout">
            <a:avLst>
              <a:gd name="adj1" fmla="val 38019"/>
              <a:gd name="adj2" fmla="val 65563"/>
            </a:avLst>
          </a:prstGeom>
          <a:noFill/>
          <a:ln w="44450">
            <a:solidFill>
              <a:srgbClr val="393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GOD">
            <a:extLst>
              <a:ext uri="{FF2B5EF4-FFF2-40B4-BE49-F238E27FC236}">
                <a16:creationId xmlns:a16="http://schemas.microsoft.com/office/drawing/2014/main" id="{3C33F958-A551-F64D-B138-1503F89F834E}"/>
              </a:ext>
            </a:extLst>
          </p:cNvPr>
          <p:cNvSpPr txBox="1"/>
          <p:nvPr/>
        </p:nvSpPr>
        <p:spPr>
          <a:xfrm>
            <a:off x="294290" y="3156606"/>
            <a:ext cx="2903039" cy="66684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4400">
                <a:solidFill>
                  <a:srgbClr val="393742"/>
                </a:solidFill>
                <a:latin typeface="Helvetica"/>
                <a:ea typeface="Helvetica"/>
                <a:cs typeface="Helvetica"/>
                <a:sym typeface="Helvetica"/>
              </a:defRPr>
            </a:lvl1pPr>
          </a:lstStyle>
          <a:p>
            <a:r>
              <a:rPr lang="en-US" sz="4000" dirty="0"/>
              <a:t>Hi, I’m Paul!</a:t>
            </a:r>
            <a:endParaRPr sz="4000" dirty="0"/>
          </a:p>
        </p:txBody>
      </p:sp>
    </p:spTree>
    <p:extLst>
      <p:ext uri="{BB962C8B-B14F-4D97-AF65-F5344CB8AC3E}">
        <p14:creationId xmlns:p14="http://schemas.microsoft.com/office/powerpoint/2010/main" val="4239805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143000" indent="-1143000">
              <a:buAutoNum type="arabicPeriod"/>
            </a:pPr>
            <a:r>
              <a:rPr lang="en-US" sz="6600" b="1" dirty="0"/>
              <a:t>God is Eternal</a:t>
            </a:r>
          </a:p>
          <a:p>
            <a:pPr marL="1143000" indent="-1143000">
              <a:buAutoNum type="arabicPeriod"/>
            </a:pPr>
            <a:endParaRPr lang="en-US" sz="6600" dirty="0"/>
          </a:p>
          <a:p>
            <a:endParaRPr lang="en-US" sz="6600" dirty="0"/>
          </a:p>
          <a:p>
            <a:endParaRPr lang="en-US" dirty="0"/>
          </a:p>
        </p:txBody>
      </p:sp>
    </p:spTree>
    <p:extLst>
      <p:ext uri="{BB962C8B-B14F-4D97-AF65-F5344CB8AC3E}">
        <p14:creationId xmlns:p14="http://schemas.microsoft.com/office/powerpoint/2010/main" val="267364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Transcendence</a:t>
            </a:r>
          </a:p>
        </p:txBody>
      </p:sp>
      <p:sp>
        <p:nvSpPr>
          <p:cNvPr id="3" name="Content Placeholder 2"/>
          <p:cNvSpPr>
            <a:spLocks noGrp="1"/>
          </p:cNvSpPr>
          <p:nvPr>
            <p:ph idx="1"/>
          </p:nvPr>
        </p:nvSpPr>
        <p:spPr/>
        <p:txBody>
          <a:bodyPr/>
          <a:lstStyle/>
          <a:p>
            <a:endParaRPr lang="en-US" dirty="0"/>
          </a:p>
          <a:p>
            <a:r>
              <a:rPr lang="en-US" sz="3600" dirty="0"/>
              <a:t>God is wholly other in the sense that he is unlike his creation. God exists outside of time. God stands above and distinct from his creation because he has made it and rules over it. </a:t>
            </a:r>
          </a:p>
          <a:p>
            <a:endParaRPr lang="en-US" dirty="0"/>
          </a:p>
        </p:txBody>
      </p:sp>
    </p:spTree>
    <p:extLst>
      <p:ext uri="{BB962C8B-B14F-4D97-AF65-F5344CB8AC3E}">
        <p14:creationId xmlns:p14="http://schemas.microsoft.com/office/powerpoint/2010/main" val="1340829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dirty="0"/>
              <a:t>Isaiah 57:14-15</a:t>
            </a:r>
          </a:p>
        </p:txBody>
      </p:sp>
      <p:sp>
        <p:nvSpPr>
          <p:cNvPr id="3" name="Content Placeholder 2"/>
          <p:cNvSpPr>
            <a:spLocks noGrp="1"/>
          </p:cNvSpPr>
          <p:nvPr>
            <p:ph idx="1"/>
          </p:nvPr>
        </p:nvSpPr>
        <p:spPr>
          <a:xfrm>
            <a:off x="288235" y="1343819"/>
            <a:ext cx="11698356" cy="4351304"/>
          </a:xfrm>
        </p:spPr>
        <p:txBody>
          <a:bodyPr>
            <a:normAutofit/>
          </a:bodyPr>
          <a:lstStyle/>
          <a:p>
            <a:pPr marL="0" indent="0" algn="just">
              <a:buNone/>
            </a:pPr>
            <a:r>
              <a:rPr lang="en-US" sz="4000" b="1" baseline="30000" dirty="0"/>
              <a:t>14 </a:t>
            </a:r>
            <a:r>
              <a:rPr lang="en-US" sz="4000" dirty="0"/>
              <a:t>And it shall be said, “Build up, build up, prepare the way, remove every obstruction from my people's way.” </a:t>
            </a:r>
            <a:r>
              <a:rPr lang="en-US" sz="4000" b="1" baseline="30000" dirty="0"/>
              <a:t>15</a:t>
            </a:r>
            <a:r>
              <a:rPr lang="en-US" sz="4000" b="1" dirty="0"/>
              <a:t> </a:t>
            </a:r>
            <a:r>
              <a:rPr lang="en-US" sz="4000" dirty="0"/>
              <a:t>For thus says the One who is high and lifted up, who inhabits eternity, whose name is Holy: “I dwell in the high and holy place, and also with him who is of a contrite and lowly spirit, to revive the spirit of the lowly, and to revive the heart of the contrite.</a:t>
            </a:r>
          </a:p>
        </p:txBody>
      </p:sp>
    </p:spTree>
    <p:extLst>
      <p:ext uri="{BB962C8B-B14F-4D97-AF65-F5344CB8AC3E}">
        <p14:creationId xmlns:p14="http://schemas.microsoft.com/office/powerpoint/2010/main" val="3315535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dirty="0"/>
              <a:t>Isaiah 57:14-15</a:t>
            </a:r>
          </a:p>
        </p:txBody>
      </p:sp>
      <p:sp>
        <p:nvSpPr>
          <p:cNvPr id="3" name="Content Placeholder 2"/>
          <p:cNvSpPr>
            <a:spLocks noGrp="1"/>
          </p:cNvSpPr>
          <p:nvPr>
            <p:ph idx="1"/>
          </p:nvPr>
        </p:nvSpPr>
        <p:spPr>
          <a:xfrm>
            <a:off x="288235" y="1343819"/>
            <a:ext cx="11698356" cy="4351304"/>
          </a:xfrm>
        </p:spPr>
        <p:txBody>
          <a:bodyPr>
            <a:normAutofit/>
          </a:bodyPr>
          <a:lstStyle/>
          <a:p>
            <a:pPr marL="0" indent="0" algn="just">
              <a:buNone/>
            </a:pPr>
            <a:r>
              <a:rPr lang="en-US" sz="4000" b="1" baseline="30000" dirty="0"/>
              <a:t>14 </a:t>
            </a:r>
            <a:r>
              <a:rPr lang="en-US" sz="4000" dirty="0"/>
              <a:t>And it shall be said, “Build up, build up, prepare the way, remove every obstruction from my people's way.” </a:t>
            </a:r>
            <a:r>
              <a:rPr lang="en-US" sz="4000" b="1" baseline="30000" dirty="0"/>
              <a:t>15</a:t>
            </a:r>
            <a:r>
              <a:rPr lang="en-US" sz="4000" b="1" dirty="0"/>
              <a:t> </a:t>
            </a:r>
            <a:r>
              <a:rPr lang="en-US" sz="4000" b="1" u="sng" dirty="0"/>
              <a:t>For thus says the One who is high and lifted up</a:t>
            </a:r>
            <a:r>
              <a:rPr lang="en-US" sz="4000" dirty="0"/>
              <a:t>, who inhabits eternity, whose name is Holy: “I dwell in the high and holy place, and also with him who is of a contrite and lowly spirit, to revive the spirit of the lowly, and to revive the heart of the contrite.</a:t>
            </a:r>
          </a:p>
        </p:txBody>
      </p:sp>
    </p:spTree>
    <p:extLst>
      <p:ext uri="{BB962C8B-B14F-4D97-AF65-F5344CB8AC3E}">
        <p14:creationId xmlns:p14="http://schemas.microsoft.com/office/powerpoint/2010/main" val="3779323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dirty="0"/>
              <a:t>Isaiah 57:14-15</a:t>
            </a:r>
          </a:p>
        </p:txBody>
      </p:sp>
      <p:sp>
        <p:nvSpPr>
          <p:cNvPr id="3" name="Content Placeholder 2"/>
          <p:cNvSpPr>
            <a:spLocks noGrp="1"/>
          </p:cNvSpPr>
          <p:nvPr>
            <p:ph idx="1"/>
          </p:nvPr>
        </p:nvSpPr>
        <p:spPr>
          <a:xfrm>
            <a:off x="288235" y="1343819"/>
            <a:ext cx="11698356" cy="4351304"/>
          </a:xfrm>
        </p:spPr>
        <p:txBody>
          <a:bodyPr>
            <a:normAutofit/>
          </a:bodyPr>
          <a:lstStyle/>
          <a:p>
            <a:pPr marL="0" indent="0" algn="just">
              <a:buNone/>
            </a:pPr>
            <a:r>
              <a:rPr lang="en-US" sz="4000" b="1" baseline="30000" dirty="0"/>
              <a:t>14 </a:t>
            </a:r>
            <a:r>
              <a:rPr lang="en-US" sz="4000" dirty="0"/>
              <a:t>And it shall be said, “Build up, build up, prepare the way, remove every obstruction from my people's way.” </a:t>
            </a:r>
            <a:r>
              <a:rPr lang="en-US" sz="4000" b="1" baseline="30000" dirty="0"/>
              <a:t>15</a:t>
            </a:r>
            <a:r>
              <a:rPr lang="en-US" sz="4000" b="1" dirty="0"/>
              <a:t> </a:t>
            </a:r>
            <a:r>
              <a:rPr lang="en-US" sz="4000" b="1" u="sng" dirty="0"/>
              <a:t>For thus says the One who is high and lifted up</a:t>
            </a:r>
            <a:r>
              <a:rPr lang="en-US" sz="4000" dirty="0"/>
              <a:t>, </a:t>
            </a:r>
            <a:r>
              <a:rPr lang="en-US" sz="4000" b="1" u="sng" dirty="0"/>
              <a:t>who inhabits eternity</a:t>
            </a:r>
            <a:r>
              <a:rPr lang="en-US" sz="4000" dirty="0"/>
              <a:t>, whose name is Holy: “I dwell in the high and holy place, and also with him who is of a contrite and lowly spirit, to revive the spirit of the lowly, and to revive the heart of the contrite.</a:t>
            </a:r>
          </a:p>
        </p:txBody>
      </p:sp>
    </p:spTree>
    <p:extLst>
      <p:ext uri="{BB962C8B-B14F-4D97-AF65-F5344CB8AC3E}">
        <p14:creationId xmlns:p14="http://schemas.microsoft.com/office/powerpoint/2010/main" val="2088722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dirty="0"/>
              <a:t>Isaiah 57:14-15</a:t>
            </a:r>
          </a:p>
        </p:txBody>
      </p:sp>
      <p:sp>
        <p:nvSpPr>
          <p:cNvPr id="3" name="Content Placeholder 2"/>
          <p:cNvSpPr>
            <a:spLocks noGrp="1"/>
          </p:cNvSpPr>
          <p:nvPr>
            <p:ph idx="1"/>
          </p:nvPr>
        </p:nvSpPr>
        <p:spPr>
          <a:xfrm>
            <a:off x="288235" y="1343819"/>
            <a:ext cx="11698356" cy="4351304"/>
          </a:xfrm>
        </p:spPr>
        <p:txBody>
          <a:bodyPr>
            <a:normAutofit/>
          </a:bodyPr>
          <a:lstStyle/>
          <a:p>
            <a:pPr marL="0" indent="0" algn="just">
              <a:buNone/>
            </a:pPr>
            <a:r>
              <a:rPr lang="en-US" sz="4000" b="1" baseline="30000" dirty="0"/>
              <a:t>14 </a:t>
            </a:r>
            <a:r>
              <a:rPr lang="en-US" sz="4000" dirty="0"/>
              <a:t>And it shall be said, “Build up, build up, prepare the way, remove every obstruction from my people's way.” </a:t>
            </a:r>
            <a:r>
              <a:rPr lang="en-US" sz="4000" b="1" baseline="30000" dirty="0"/>
              <a:t>15</a:t>
            </a:r>
            <a:r>
              <a:rPr lang="en-US" sz="4000" b="1" dirty="0"/>
              <a:t> </a:t>
            </a:r>
            <a:r>
              <a:rPr lang="en-US" sz="4000" b="1" u="sng" dirty="0"/>
              <a:t>For thus says the One who is high and lifted up</a:t>
            </a:r>
            <a:r>
              <a:rPr lang="en-US" sz="4000" dirty="0"/>
              <a:t>, </a:t>
            </a:r>
            <a:r>
              <a:rPr lang="en-US" sz="4000" b="1" u="sng" dirty="0"/>
              <a:t>who inhabits eternity</a:t>
            </a:r>
            <a:r>
              <a:rPr lang="en-US" sz="4000" dirty="0"/>
              <a:t>, </a:t>
            </a:r>
            <a:r>
              <a:rPr lang="en-US" sz="4000" b="1" u="sng" dirty="0"/>
              <a:t>whose name is Holy</a:t>
            </a:r>
            <a:r>
              <a:rPr lang="en-US" sz="4000" dirty="0"/>
              <a:t>: “I dwell in the high and holy place, and also with him who is of a contrite and lowly spirit, to revive the spirit of the lowly, and to revive the heart of the contrite.</a:t>
            </a:r>
          </a:p>
        </p:txBody>
      </p:sp>
    </p:spTree>
    <p:extLst>
      <p:ext uri="{BB962C8B-B14F-4D97-AF65-F5344CB8AC3E}">
        <p14:creationId xmlns:p14="http://schemas.microsoft.com/office/powerpoint/2010/main" val="163737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D7225D7-F706-2E43-8CA0-72960A79DBDF}"/>
              </a:ext>
            </a:extLst>
          </p:cNvPr>
          <p:cNvPicPr>
            <a:picLocks noChangeAspect="1"/>
          </p:cNvPicPr>
          <p:nvPr/>
        </p:nvPicPr>
        <p:blipFill>
          <a:blip r:embed="rId2"/>
          <a:stretch>
            <a:fillRect/>
          </a:stretch>
        </p:blipFill>
        <p:spPr>
          <a:xfrm>
            <a:off x="0" y="14395"/>
            <a:ext cx="12192000" cy="6829210"/>
          </a:xfrm>
          <a:prstGeom prst="rect">
            <a:avLst/>
          </a:prstGeom>
        </p:spPr>
      </p:pic>
      <p:pic>
        <p:nvPicPr>
          <p:cNvPr id="6" name="Content Placeholder 5" descr="A picture containing water, person, riding&#10;&#10;Description automatically generated">
            <a:extLst>
              <a:ext uri="{FF2B5EF4-FFF2-40B4-BE49-F238E27FC236}">
                <a16:creationId xmlns:a16="http://schemas.microsoft.com/office/drawing/2014/main" id="{4F79E4D2-DA08-B547-B21B-5BA9572A2849}"/>
              </a:ext>
            </a:extLst>
          </p:cNvPr>
          <p:cNvPicPr>
            <a:picLocks noGrp="1" noChangeAspect="1"/>
          </p:cNvPicPr>
          <p:nvPr>
            <p:ph idx="1"/>
          </p:nvPr>
        </p:nvPicPr>
        <p:blipFill>
          <a:blip r:embed="rId3"/>
          <a:stretch>
            <a:fillRect/>
          </a:stretch>
        </p:blipFill>
        <p:spPr>
          <a:xfrm>
            <a:off x="6480406" y="1559574"/>
            <a:ext cx="5403733" cy="3738851"/>
          </a:xfrm>
          <a:noFill/>
          <a:ln>
            <a:noFill/>
          </a:ln>
        </p:spPr>
      </p:pic>
      <p:pic>
        <p:nvPicPr>
          <p:cNvPr id="8" name="Picture 7" descr="A picture containing person, outdoor, child, grass&#10;&#10;Description automatically generated">
            <a:extLst>
              <a:ext uri="{FF2B5EF4-FFF2-40B4-BE49-F238E27FC236}">
                <a16:creationId xmlns:a16="http://schemas.microsoft.com/office/drawing/2014/main" id="{1D701439-61D5-E245-B46A-B15819F913FA}"/>
              </a:ext>
            </a:extLst>
          </p:cNvPr>
          <p:cNvPicPr>
            <a:picLocks noChangeAspect="1"/>
          </p:cNvPicPr>
          <p:nvPr/>
        </p:nvPicPr>
        <p:blipFill>
          <a:blip r:embed="rId4"/>
          <a:stretch>
            <a:fillRect/>
          </a:stretch>
        </p:blipFill>
        <p:spPr>
          <a:xfrm>
            <a:off x="476093" y="315337"/>
            <a:ext cx="5622235" cy="4216676"/>
          </a:xfrm>
          <a:prstGeom prst="rect">
            <a:avLst/>
          </a:prstGeom>
        </p:spPr>
      </p:pic>
    </p:spTree>
    <p:extLst>
      <p:ext uri="{BB962C8B-B14F-4D97-AF65-F5344CB8AC3E}">
        <p14:creationId xmlns:p14="http://schemas.microsoft.com/office/powerpoint/2010/main" val="328940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dirty="0"/>
              <a:t>Isaiah 57:14-15</a:t>
            </a:r>
          </a:p>
        </p:txBody>
      </p:sp>
      <p:sp>
        <p:nvSpPr>
          <p:cNvPr id="3" name="Content Placeholder 2"/>
          <p:cNvSpPr>
            <a:spLocks noGrp="1"/>
          </p:cNvSpPr>
          <p:nvPr>
            <p:ph idx="1"/>
          </p:nvPr>
        </p:nvSpPr>
        <p:spPr>
          <a:xfrm>
            <a:off x="288235" y="1343819"/>
            <a:ext cx="11698356" cy="4351304"/>
          </a:xfrm>
        </p:spPr>
        <p:txBody>
          <a:bodyPr>
            <a:normAutofit/>
          </a:bodyPr>
          <a:lstStyle/>
          <a:p>
            <a:pPr marL="0" indent="0" algn="just">
              <a:buNone/>
            </a:pPr>
            <a:r>
              <a:rPr lang="en-US" sz="4000" b="1" baseline="30000" dirty="0"/>
              <a:t>14 </a:t>
            </a:r>
            <a:r>
              <a:rPr lang="en-US" sz="4000" dirty="0"/>
              <a:t>And it shall be said, “Build up, build up, prepare the way, remove every obstruction from my people's way.” </a:t>
            </a:r>
            <a:r>
              <a:rPr lang="en-US" sz="4000" b="1" baseline="30000" dirty="0"/>
              <a:t>15</a:t>
            </a:r>
            <a:r>
              <a:rPr lang="en-US" sz="4000" b="1" dirty="0"/>
              <a:t> </a:t>
            </a:r>
            <a:r>
              <a:rPr lang="en-US" sz="4000" b="1" u="sng" dirty="0"/>
              <a:t>For thus says the One who is high and lifted up</a:t>
            </a:r>
            <a:r>
              <a:rPr lang="en-US" sz="4000" dirty="0"/>
              <a:t>, </a:t>
            </a:r>
            <a:r>
              <a:rPr lang="en-US" sz="4000" b="1" u="sng" dirty="0"/>
              <a:t>who inhabits eternity</a:t>
            </a:r>
            <a:r>
              <a:rPr lang="en-US" sz="4000" dirty="0"/>
              <a:t>, </a:t>
            </a:r>
            <a:r>
              <a:rPr lang="en-US" sz="4000" b="1" u="sng" dirty="0"/>
              <a:t>whose name is Holy</a:t>
            </a:r>
            <a:r>
              <a:rPr lang="en-US" sz="4000" dirty="0"/>
              <a:t>: </a:t>
            </a:r>
            <a:r>
              <a:rPr lang="en-US" sz="4000" b="1" u="sng" dirty="0"/>
              <a:t>“I dwell in the high and holy place, </a:t>
            </a:r>
            <a:r>
              <a:rPr lang="en-US" sz="4000" dirty="0"/>
              <a:t>and also with him who is of a contrite and lowly spirit, to revive the spirit of the lowly, and to revive the heart of the contrite.</a:t>
            </a:r>
          </a:p>
        </p:txBody>
      </p:sp>
    </p:spTree>
    <p:extLst>
      <p:ext uri="{BB962C8B-B14F-4D97-AF65-F5344CB8AC3E}">
        <p14:creationId xmlns:p14="http://schemas.microsoft.com/office/powerpoint/2010/main" val="1547645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enough Transcendence </a:t>
            </a:r>
          </a:p>
        </p:txBody>
      </p:sp>
      <p:sp>
        <p:nvSpPr>
          <p:cNvPr id="5" name="Content Placeholder 4">
            <a:extLst>
              <a:ext uri="{FF2B5EF4-FFF2-40B4-BE49-F238E27FC236}">
                <a16:creationId xmlns:a16="http://schemas.microsoft.com/office/drawing/2014/main" id="{90ADFF37-CB7E-EA4C-B9E6-E579EF3D0F4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6770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enough Transcendence </a:t>
            </a:r>
          </a:p>
        </p:txBody>
      </p:sp>
      <p:sp>
        <p:nvSpPr>
          <p:cNvPr id="3" name="Content Placeholder 2"/>
          <p:cNvSpPr>
            <a:spLocks noGrp="1"/>
          </p:cNvSpPr>
          <p:nvPr>
            <p:ph idx="1"/>
          </p:nvPr>
        </p:nvSpPr>
        <p:spPr/>
        <p:txBody>
          <a:bodyPr/>
          <a:lstStyle/>
          <a:p>
            <a:pPr marL="514350" indent="-514350">
              <a:buFont typeface="+mj-lt"/>
              <a:buAutoNum type="arabicPeriod"/>
            </a:pPr>
            <a:r>
              <a:rPr lang="en-US" sz="4400" b="1" dirty="0"/>
              <a:t>Boredom with God. </a:t>
            </a:r>
          </a:p>
          <a:p>
            <a:pPr marL="0" indent="0">
              <a:buNone/>
            </a:pPr>
            <a:r>
              <a:rPr lang="en-US" sz="4400" b="1" dirty="0"/>
              <a:t>- overfamiliar. </a:t>
            </a:r>
          </a:p>
          <a:p>
            <a:endParaRPr lang="en-US" dirty="0"/>
          </a:p>
        </p:txBody>
      </p:sp>
    </p:spTree>
    <p:extLst>
      <p:ext uri="{BB962C8B-B14F-4D97-AF65-F5344CB8AC3E}">
        <p14:creationId xmlns:p14="http://schemas.microsoft.com/office/powerpoint/2010/main" val="3964662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enough Transcendence </a:t>
            </a:r>
          </a:p>
        </p:txBody>
      </p:sp>
      <p:sp>
        <p:nvSpPr>
          <p:cNvPr id="3" name="Content Placeholder 2"/>
          <p:cNvSpPr>
            <a:spLocks noGrp="1"/>
          </p:cNvSpPr>
          <p:nvPr>
            <p:ph idx="1"/>
          </p:nvPr>
        </p:nvSpPr>
        <p:spPr/>
        <p:txBody>
          <a:bodyPr/>
          <a:lstStyle/>
          <a:p>
            <a:pPr marL="514350" indent="-514350">
              <a:buFont typeface="+mj-lt"/>
              <a:buAutoNum type="arabicPeriod"/>
            </a:pPr>
            <a:r>
              <a:rPr lang="en-US" sz="4400" dirty="0"/>
              <a:t>Boredom with God </a:t>
            </a:r>
          </a:p>
          <a:p>
            <a:pPr marL="514350" indent="-514350">
              <a:buFont typeface="+mj-lt"/>
              <a:buAutoNum type="arabicPeriod"/>
            </a:pPr>
            <a:r>
              <a:rPr lang="en-US" sz="4400" b="1" dirty="0"/>
              <a:t>Where is the God that I Ordered?</a:t>
            </a:r>
          </a:p>
          <a:p>
            <a:endParaRPr lang="en-US" dirty="0"/>
          </a:p>
        </p:txBody>
      </p:sp>
    </p:spTree>
    <p:extLst>
      <p:ext uri="{BB962C8B-B14F-4D97-AF65-F5344CB8AC3E}">
        <p14:creationId xmlns:p14="http://schemas.microsoft.com/office/powerpoint/2010/main" val="386029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ADFF37-CB7E-EA4C-B9E6-E579EF3D0F46}"/>
              </a:ext>
            </a:extLst>
          </p:cNvPr>
          <p:cNvSpPr>
            <a:spLocks noGrp="1"/>
          </p:cNvSpPr>
          <p:nvPr>
            <p:ph idx="1"/>
          </p:nvPr>
        </p:nvSpPr>
        <p:spPr>
          <a:xfrm>
            <a:off x="298173" y="377687"/>
            <a:ext cx="11618843" cy="5799276"/>
          </a:xfrm>
        </p:spPr>
        <p:txBody>
          <a:bodyPr/>
          <a:lstStyle/>
          <a:p>
            <a:pPr marL="0" indent="0" algn="just">
              <a:buNone/>
            </a:pPr>
            <a:r>
              <a:rPr lang="en-US" sz="3600" i="1" dirty="0"/>
              <a:t>Here is the test.  Are we using God, or are we letting God use us?  </a:t>
            </a:r>
            <a:r>
              <a:rPr lang="en-US" sz="3600" dirty="0"/>
              <a:t>The temptation ids to think that God is there to serve us.  The temptation is to come to God as a consumer shopping for the gospel as a commodity.  The temptation is to reduce God to a cozy domesticity. </a:t>
            </a:r>
          </a:p>
          <a:p>
            <a:pPr marL="0" indent="0">
              <a:buNone/>
            </a:pPr>
            <a:endParaRPr lang="en-US" sz="3600" dirty="0"/>
          </a:p>
          <a:p>
            <a:pPr marL="0" indent="0" algn="r">
              <a:buNone/>
            </a:pPr>
            <a:r>
              <a:rPr lang="en-US" sz="3600" dirty="0"/>
              <a:t>- Eugene Peterson, </a:t>
            </a:r>
            <a:r>
              <a:rPr lang="en-US" sz="3600" i="1" dirty="0"/>
              <a:t>The Jesus Way. </a:t>
            </a:r>
            <a:r>
              <a:rPr lang="en-US" sz="3600" dirty="0"/>
              <a:t>Ch.2</a:t>
            </a:r>
          </a:p>
        </p:txBody>
      </p:sp>
    </p:spTree>
    <p:extLst>
      <p:ext uri="{BB962C8B-B14F-4D97-AF65-F5344CB8AC3E}">
        <p14:creationId xmlns:p14="http://schemas.microsoft.com/office/powerpoint/2010/main" val="1490563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enough Transcendence </a:t>
            </a:r>
          </a:p>
        </p:txBody>
      </p:sp>
      <p:sp>
        <p:nvSpPr>
          <p:cNvPr id="3" name="Content Placeholder 2"/>
          <p:cNvSpPr>
            <a:spLocks noGrp="1"/>
          </p:cNvSpPr>
          <p:nvPr>
            <p:ph idx="1"/>
          </p:nvPr>
        </p:nvSpPr>
        <p:spPr/>
        <p:txBody>
          <a:bodyPr/>
          <a:lstStyle/>
          <a:p>
            <a:pPr marL="514350" indent="-514350">
              <a:buFont typeface="+mj-lt"/>
              <a:buAutoNum type="arabicPeriod"/>
            </a:pPr>
            <a:r>
              <a:rPr lang="en-US" sz="4400" dirty="0"/>
              <a:t>Boredom with God </a:t>
            </a:r>
          </a:p>
          <a:p>
            <a:pPr marL="514350" indent="-514350">
              <a:buFont typeface="+mj-lt"/>
              <a:buAutoNum type="arabicPeriod"/>
            </a:pPr>
            <a:r>
              <a:rPr lang="en-US" sz="4400" dirty="0"/>
              <a:t>Where is the God that I Ordered?</a:t>
            </a:r>
          </a:p>
          <a:p>
            <a:pPr marL="514350" indent="-514350">
              <a:buFont typeface="+mj-lt"/>
              <a:buAutoNum type="arabicPeriod"/>
            </a:pPr>
            <a:r>
              <a:rPr lang="en-US" sz="4400" b="1" dirty="0"/>
              <a:t>Confuse the Creation with the Creator.</a:t>
            </a:r>
          </a:p>
          <a:p>
            <a:pPr marL="0" indent="0">
              <a:buNone/>
            </a:pPr>
            <a:r>
              <a:rPr lang="en-US" sz="4400" b="1" dirty="0"/>
              <a:t>- Pantheism.  </a:t>
            </a:r>
          </a:p>
          <a:p>
            <a:endParaRPr lang="en-US" dirty="0"/>
          </a:p>
        </p:txBody>
      </p:sp>
    </p:spTree>
    <p:extLst>
      <p:ext uri="{BB962C8B-B14F-4D97-AF65-F5344CB8AC3E}">
        <p14:creationId xmlns:p14="http://schemas.microsoft.com/office/powerpoint/2010/main" val="297648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enough Transcendence </a:t>
            </a:r>
          </a:p>
        </p:txBody>
      </p:sp>
      <p:sp>
        <p:nvSpPr>
          <p:cNvPr id="3" name="Content Placeholder 2"/>
          <p:cNvSpPr>
            <a:spLocks noGrp="1"/>
          </p:cNvSpPr>
          <p:nvPr>
            <p:ph idx="1"/>
          </p:nvPr>
        </p:nvSpPr>
        <p:spPr/>
        <p:txBody>
          <a:bodyPr/>
          <a:lstStyle/>
          <a:p>
            <a:pPr marL="514350" indent="-514350">
              <a:buFont typeface="+mj-lt"/>
              <a:buAutoNum type="arabicPeriod"/>
            </a:pPr>
            <a:r>
              <a:rPr lang="en-US" sz="4400" dirty="0"/>
              <a:t>Boredom with God </a:t>
            </a:r>
          </a:p>
          <a:p>
            <a:pPr marL="514350" indent="-514350">
              <a:buFont typeface="+mj-lt"/>
              <a:buAutoNum type="arabicPeriod"/>
            </a:pPr>
            <a:r>
              <a:rPr lang="en-US" sz="4400" dirty="0"/>
              <a:t>Where is the God that I Ordered?</a:t>
            </a:r>
          </a:p>
          <a:p>
            <a:pPr marL="514350" indent="-514350">
              <a:buFont typeface="+mj-lt"/>
              <a:buAutoNum type="arabicPeriod"/>
            </a:pPr>
            <a:r>
              <a:rPr lang="en-US" sz="4400" dirty="0"/>
              <a:t>Confuse the Creation with the Creator</a:t>
            </a:r>
          </a:p>
          <a:p>
            <a:pPr marL="514350" indent="-514350">
              <a:buFont typeface="+mj-lt"/>
              <a:buAutoNum type="arabicPeriod"/>
            </a:pPr>
            <a:r>
              <a:rPr lang="en-US" sz="4400" b="1" dirty="0"/>
              <a:t>Jesus’ death a non-redemptive tragedy.</a:t>
            </a:r>
          </a:p>
          <a:p>
            <a:endParaRPr lang="en-US" dirty="0"/>
          </a:p>
        </p:txBody>
      </p:sp>
    </p:spTree>
    <p:extLst>
      <p:ext uri="{BB962C8B-B14F-4D97-AF65-F5344CB8AC3E}">
        <p14:creationId xmlns:p14="http://schemas.microsoft.com/office/powerpoint/2010/main" val="242276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143000" indent="-1143000">
              <a:buAutoNum type="arabicPeriod"/>
            </a:pPr>
            <a:r>
              <a:rPr lang="en-US" sz="6600" dirty="0"/>
              <a:t>God is Eternal</a:t>
            </a:r>
          </a:p>
          <a:p>
            <a:pPr marL="1143000" indent="-1143000">
              <a:buFontTx/>
              <a:buAutoNum type="arabicPeriod"/>
            </a:pPr>
            <a:r>
              <a:rPr lang="en-US" sz="6600" b="1" dirty="0"/>
              <a:t>God is Present</a:t>
            </a:r>
          </a:p>
          <a:p>
            <a:pPr marL="1143000" indent="-1143000">
              <a:buAutoNum type="arabicPeriod"/>
            </a:pPr>
            <a:endParaRPr lang="en-US" sz="6600" dirty="0"/>
          </a:p>
          <a:p>
            <a:endParaRPr lang="en-US" sz="6600" dirty="0"/>
          </a:p>
          <a:p>
            <a:endParaRPr lang="en-US" dirty="0"/>
          </a:p>
        </p:txBody>
      </p:sp>
    </p:spTree>
    <p:extLst>
      <p:ext uri="{BB962C8B-B14F-4D97-AF65-F5344CB8AC3E}">
        <p14:creationId xmlns:p14="http://schemas.microsoft.com/office/powerpoint/2010/main" val="3520211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Immanence</a:t>
            </a:r>
          </a:p>
        </p:txBody>
      </p:sp>
      <p:sp>
        <p:nvSpPr>
          <p:cNvPr id="3" name="Content Placeholder 2"/>
          <p:cNvSpPr>
            <a:spLocks noGrp="1"/>
          </p:cNvSpPr>
          <p:nvPr>
            <p:ph idx="1"/>
          </p:nvPr>
        </p:nvSpPr>
        <p:spPr>
          <a:xfrm>
            <a:off x="1997671" y="1295401"/>
            <a:ext cx="8272555" cy="4906963"/>
          </a:xfrm>
        </p:spPr>
        <p:txBody>
          <a:bodyPr/>
          <a:lstStyle/>
          <a:p>
            <a:endParaRPr lang="en-US" dirty="0"/>
          </a:p>
          <a:p>
            <a:pPr algn="just"/>
            <a:r>
              <a:rPr lang="en-US" sz="4000" dirty="0"/>
              <a:t>God is everywhere present and involved in creation.  He is present in time. Creation is continually dependent on him for its existence and its functioning.</a:t>
            </a:r>
          </a:p>
          <a:p>
            <a:endParaRPr lang="en-US" dirty="0"/>
          </a:p>
        </p:txBody>
      </p:sp>
    </p:spTree>
    <p:extLst>
      <p:ext uri="{BB962C8B-B14F-4D97-AF65-F5344CB8AC3E}">
        <p14:creationId xmlns:p14="http://schemas.microsoft.com/office/powerpoint/2010/main" val="2152204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dirty="0"/>
              <a:t>Isaiah 57:14-15</a:t>
            </a:r>
          </a:p>
        </p:txBody>
      </p:sp>
      <p:sp>
        <p:nvSpPr>
          <p:cNvPr id="3" name="Content Placeholder 2"/>
          <p:cNvSpPr>
            <a:spLocks noGrp="1"/>
          </p:cNvSpPr>
          <p:nvPr>
            <p:ph idx="1"/>
          </p:nvPr>
        </p:nvSpPr>
        <p:spPr>
          <a:xfrm>
            <a:off x="288235" y="1343819"/>
            <a:ext cx="11698356" cy="4351304"/>
          </a:xfrm>
        </p:spPr>
        <p:txBody>
          <a:bodyPr>
            <a:normAutofit/>
          </a:bodyPr>
          <a:lstStyle/>
          <a:p>
            <a:pPr marL="0" indent="0" algn="just">
              <a:buNone/>
            </a:pPr>
            <a:r>
              <a:rPr lang="en-US" sz="4000" b="1" baseline="30000" dirty="0"/>
              <a:t>14 </a:t>
            </a:r>
            <a:r>
              <a:rPr lang="en-US" sz="4000" dirty="0"/>
              <a:t>And it shall be said, “Build up, build up, prepare the way, remove every obstruction from my people's way.” </a:t>
            </a:r>
            <a:r>
              <a:rPr lang="en-US" sz="4000" b="1" baseline="30000" dirty="0"/>
              <a:t>15</a:t>
            </a:r>
            <a:r>
              <a:rPr lang="en-US" sz="4000" b="1" dirty="0"/>
              <a:t> </a:t>
            </a:r>
            <a:r>
              <a:rPr lang="en-US" sz="4000" dirty="0"/>
              <a:t>For thus says the One who is high and lifted up, who inhabits eternity, whose name is Holy: “I dwell in the high and holy place, and also with him who is of a contrite and lowly spirit, to revive the spirit of the lowly, and to revive the heart of the contrite.</a:t>
            </a:r>
          </a:p>
        </p:txBody>
      </p:sp>
    </p:spTree>
    <p:extLst>
      <p:ext uri="{BB962C8B-B14F-4D97-AF65-F5344CB8AC3E}">
        <p14:creationId xmlns:p14="http://schemas.microsoft.com/office/powerpoint/2010/main" val="406581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D7225D7-F706-2E43-8CA0-72960A79DBDF}"/>
              </a:ext>
            </a:extLst>
          </p:cNvPr>
          <p:cNvPicPr>
            <a:picLocks noChangeAspect="1"/>
          </p:cNvPicPr>
          <p:nvPr/>
        </p:nvPicPr>
        <p:blipFill>
          <a:blip r:embed="rId2"/>
          <a:stretch>
            <a:fillRect/>
          </a:stretch>
        </p:blipFill>
        <p:spPr>
          <a:xfrm>
            <a:off x="0" y="14395"/>
            <a:ext cx="12192000" cy="6829210"/>
          </a:xfrm>
          <a:prstGeom prst="rect">
            <a:avLst/>
          </a:prstGeom>
        </p:spPr>
      </p:pic>
      <p:sp>
        <p:nvSpPr>
          <p:cNvPr id="2" name="Title 1"/>
          <p:cNvSpPr>
            <a:spLocks noGrp="1"/>
          </p:cNvSpPr>
          <p:nvPr>
            <p:ph type="title"/>
          </p:nvPr>
        </p:nvSpPr>
        <p:spPr>
          <a:xfrm>
            <a:off x="1981200" y="2560638"/>
            <a:ext cx="8229600" cy="868362"/>
          </a:xfrm>
        </p:spPr>
        <p:txBody>
          <a:bodyPr>
            <a:normAutofit/>
          </a:bodyPr>
          <a:lstStyle/>
          <a:p>
            <a:pPr algn="ctr"/>
            <a:r>
              <a:rPr lang="en-US" sz="4800" dirty="0"/>
              <a:t>Where is God?</a:t>
            </a:r>
          </a:p>
        </p:txBody>
      </p:sp>
    </p:spTree>
    <p:extLst>
      <p:ext uri="{BB962C8B-B14F-4D97-AF65-F5344CB8AC3E}">
        <p14:creationId xmlns:p14="http://schemas.microsoft.com/office/powerpoint/2010/main" val="62269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dirty="0"/>
              <a:t>Isaiah 57:14-15</a:t>
            </a:r>
          </a:p>
        </p:txBody>
      </p:sp>
      <p:sp>
        <p:nvSpPr>
          <p:cNvPr id="3" name="Content Placeholder 2"/>
          <p:cNvSpPr>
            <a:spLocks noGrp="1"/>
          </p:cNvSpPr>
          <p:nvPr>
            <p:ph idx="1"/>
          </p:nvPr>
        </p:nvSpPr>
        <p:spPr>
          <a:xfrm>
            <a:off x="288235" y="1343819"/>
            <a:ext cx="11698356" cy="4351304"/>
          </a:xfrm>
        </p:spPr>
        <p:txBody>
          <a:bodyPr>
            <a:normAutofit/>
          </a:bodyPr>
          <a:lstStyle/>
          <a:p>
            <a:pPr marL="0" indent="0" algn="just">
              <a:buNone/>
            </a:pPr>
            <a:r>
              <a:rPr lang="en-US" sz="4000" b="1" baseline="30000" dirty="0"/>
              <a:t>14 </a:t>
            </a:r>
            <a:r>
              <a:rPr lang="en-US" sz="4000" dirty="0"/>
              <a:t>And it shall be said, “Build up, build up, prepare the way, remove every obstruction from my people's way.” </a:t>
            </a:r>
            <a:r>
              <a:rPr lang="en-US" sz="4000" b="1" baseline="30000" dirty="0"/>
              <a:t>15</a:t>
            </a:r>
            <a:r>
              <a:rPr lang="en-US" sz="4000" b="1" dirty="0"/>
              <a:t> </a:t>
            </a:r>
            <a:r>
              <a:rPr lang="en-US" sz="4000" dirty="0"/>
              <a:t>For thus says the One who is high and lifted up, who inhabits eternity, whose name is Holy: “I dwell in the high and holy place, </a:t>
            </a:r>
            <a:r>
              <a:rPr lang="en-US" sz="4000" b="1" u="sng" dirty="0"/>
              <a:t>and also with him who is of a contrite and lowly spirit</a:t>
            </a:r>
            <a:r>
              <a:rPr lang="en-US" sz="4000" dirty="0"/>
              <a:t>, to revive the spirit of the lowly, and to revive the heart of the contrite.</a:t>
            </a:r>
          </a:p>
        </p:txBody>
      </p:sp>
    </p:spTree>
    <p:extLst>
      <p:ext uri="{BB962C8B-B14F-4D97-AF65-F5344CB8AC3E}">
        <p14:creationId xmlns:p14="http://schemas.microsoft.com/office/powerpoint/2010/main" val="712402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dirty="0"/>
              <a:t>Isaiah 57:14-15</a:t>
            </a:r>
          </a:p>
        </p:txBody>
      </p:sp>
      <p:sp>
        <p:nvSpPr>
          <p:cNvPr id="3" name="Content Placeholder 2"/>
          <p:cNvSpPr>
            <a:spLocks noGrp="1"/>
          </p:cNvSpPr>
          <p:nvPr>
            <p:ph idx="1"/>
          </p:nvPr>
        </p:nvSpPr>
        <p:spPr>
          <a:xfrm>
            <a:off x="288235" y="1343819"/>
            <a:ext cx="11698356" cy="4351304"/>
          </a:xfrm>
        </p:spPr>
        <p:txBody>
          <a:bodyPr>
            <a:normAutofit/>
          </a:bodyPr>
          <a:lstStyle/>
          <a:p>
            <a:pPr marL="0" indent="0" algn="just">
              <a:buNone/>
            </a:pPr>
            <a:r>
              <a:rPr lang="en-US" sz="4000" b="1" baseline="30000" dirty="0"/>
              <a:t>14 </a:t>
            </a:r>
            <a:r>
              <a:rPr lang="en-US" sz="4000" dirty="0"/>
              <a:t>And it shall be said, “Build up, build up, prepare the way, remove every obstruction from my people's way.” </a:t>
            </a:r>
            <a:r>
              <a:rPr lang="en-US" sz="4000" b="1" baseline="30000" dirty="0"/>
              <a:t>15</a:t>
            </a:r>
            <a:r>
              <a:rPr lang="en-US" sz="4000" b="1" dirty="0"/>
              <a:t> </a:t>
            </a:r>
            <a:r>
              <a:rPr lang="en-US" sz="4000" dirty="0"/>
              <a:t>For thus says the One who is high and lifted up, who inhabits eternity, whose name is Holy: “I dwell in the high and holy place, </a:t>
            </a:r>
            <a:r>
              <a:rPr lang="en-US" sz="4000" b="1" u="sng" dirty="0"/>
              <a:t>and also with him who is of a contrite and lowly spirit</a:t>
            </a:r>
            <a:r>
              <a:rPr lang="en-US" sz="4000" dirty="0"/>
              <a:t>, </a:t>
            </a:r>
            <a:r>
              <a:rPr lang="en-US" sz="4000" b="1" u="sng" dirty="0"/>
              <a:t>to revive the spirit of the lowly,</a:t>
            </a:r>
            <a:r>
              <a:rPr lang="en-US" sz="4000" dirty="0"/>
              <a:t> and to revive the heart of the contrite.</a:t>
            </a:r>
          </a:p>
        </p:txBody>
      </p:sp>
    </p:spTree>
    <p:extLst>
      <p:ext uri="{BB962C8B-B14F-4D97-AF65-F5344CB8AC3E}">
        <p14:creationId xmlns:p14="http://schemas.microsoft.com/office/powerpoint/2010/main" val="712400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dirty="0"/>
              <a:t>Isaiah 57:14-15</a:t>
            </a:r>
          </a:p>
        </p:txBody>
      </p:sp>
      <p:sp>
        <p:nvSpPr>
          <p:cNvPr id="3" name="Content Placeholder 2"/>
          <p:cNvSpPr>
            <a:spLocks noGrp="1"/>
          </p:cNvSpPr>
          <p:nvPr>
            <p:ph idx="1"/>
          </p:nvPr>
        </p:nvSpPr>
        <p:spPr>
          <a:xfrm>
            <a:off x="288235" y="1343819"/>
            <a:ext cx="11698356" cy="4351304"/>
          </a:xfrm>
        </p:spPr>
        <p:txBody>
          <a:bodyPr>
            <a:normAutofit/>
          </a:bodyPr>
          <a:lstStyle/>
          <a:p>
            <a:pPr marL="0" indent="0" algn="just">
              <a:buNone/>
            </a:pPr>
            <a:r>
              <a:rPr lang="en-US" sz="4000" b="1" baseline="30000" dirty="0"/>
              <a:t>14 </a:t>
            </a:r>
            <a:r>
              <a:rPr lang="en-US" sz="4000" dirty="0"/>
              <a:t>And it shall be said, “Build up, build up, prepare the way, remove every obstruction from my people's way.” </a:t>
            </a:r>
            <a:r>
              <a:rPr lang="en-US" sz="4000" b="1" baseline="30000" dirty="0"/>
              <a:t>15</a:t>
            </a:r>
            <a:r>
              <a:rPr lang="en-US" sz="4000" b="1" dirty="0"/>
              <a:t> </a:t>
            </a:r>
            <a:r>
              <a:rPr lang="en-US" sz="4000" dirty="0"/>
              <a:t>For thus says the One who is high and lifted up, who inhabits eternity, whose name is Holy: “I dwell in the high and holy place, </a:t>
            </a:r>
            <a:r>
              <a:rPr lang="en-US" sz="4000" b="1" u="sng" dirty="0"/>
              <a:t>and also with him who is of a contrite and lowly spirit</a:t>
            </a:r>
            <a:r>
              <a:rPr lang="en-US" sz="4000" dirty="0"/>
              <a:t>, </a:t>
            </a:r>
            <a:r>
              <a:rPr lang="en-US" sz="4000" b="1" u="sng" dirty="0"/>
              <a:t>to revive the spirit of the lowly,</a:t>
            </a:r>
            <a:r>
              <a:rPr lang="en-US" sz="4000" dirty="0"/>
              <a:t> </a:t>
            </a:r>
            <a:r>
              <a:rPr lang="en-US" sz="4000" b="1" u="sng" dirty="0"/>
              <a:t>and to revive the heart of the contrite</a:t>
            </a:r>
            <a:r>
              <a:rPr lang="en-US" sz="4000" dirty="0"/>
              <a:t>.</a:t>
            </a:r>
          </a:p>
        </p:txBody>
      </p:sp>
    </p:spTree>
    <p:extLst>
      <p:ext uri="{BB962C8B-B14F-4D97-AF65-F5344CB8AC3E}">
        <p14:creationId xmlns:p14="http://schemas.microsoft.com/office/powerpoint/2010/main" val="207352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enough Immanence</a:t>
            </a:r>
          </a:p>
        </p:txBody>
      </p:sp>
      <p:sp>
        <p:nvSpPr>
          <p:cNvPr id="5" name="Content Placeholder 4">
            <a:extLst>
              <a:ext uri="{FF2B5EF4-FFF2-40B4-BE49-F238E27FC236}">
                <a16:creationId xmlns:a16="http://schemas.microsoft.com/office/drawing/2014/main" id="{D95D4601-5D77-634E-AA32-6705FBED10E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74845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enough Immanence</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400" b="1" dirty="0"/>
              <a:t>God is physically and emotionally distant</a:t>
            </a:r>
          </a:p>
        </p:txBody>
      </p:sp>
    </p:spTree>
    <p:extLst>
      <p:ext uri="{BB962C8B-B14F-4D97-AF65-F5344CB8AC3E}">
        <p14:creationId xmlns:p14="http://schemas.microsoft.com/office/powerpoint/2010/main" val="1128119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enough Immanence</a:t>
            </a:r>
          </a:p>
        </p:txBody>
      </p:sp>
      <p:sp>
        <p:nvSpPr>
          <p:cNvPr id="3" name="Content Placeholder 2"/>
          <p:cNvSpPr>
            <a:spLocks noGrp="1"/>
          </p:cNvSpPr>
          <p:nvPr>
            <p:ph idx="1"/>
          </p:nvPr>
        </p:nvSpPr>
        <p:spPr/>
        <p:txBody>
          <a:bodyPr/>
          <a:lstStyle/>
          <a:p>
            <a:pPr marL="514350" indent="-514350">
              <a:buFont typeface="+mj-lt"/>
              <a:buAutoNum type="arabicPeriod"/>
            </a:pPr>
            <a:r>
              <a:rPr lang="en-US" sz="3600" dirty="0"/>
              <a:t>God is physically and emotionally distant</a:t>
            </a:r>
          </a:p>
          <a:p>
            <a:pPr marL="514350" indent="-514350">
              <a:buFont typeface="+mj-lt"/>
              <a:buAutoNum type="arabicPeriod"/>
            </a:pPr>
            <a:r>
              <a:rPr lang="en-US" sz="4400" b="1" dirty="0"/>
              <a:t>He is unable to intervene.  He is unwilling to intervene</a:t>
            </a:r>
          </a:p>
        </p:txBody>
      </p:sp>
    </p:spTree>
    <p:extLst>
      <p:ext uri="{BB962C8B-B14F-4D97-AF65-F5344CB8AC3E}">
        <p14:creationId xmlns:p14="http://schemas.microsoft.com/office/powerpoint/2010/main" val="4224516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enough Immanence</a:t>
            </a:r>
          </a:p>
        </p:txBody>
      </p:sp>
      <p:sp>
        <p:nvSpPr>
          <p:cNvPr id="3" name="Content Placeholder 2"/>
          <p:cNvSpPr>
            <a:spLocks noGrp="1"/>
          </p:cNvSpPr>
          <p:nvPr>
            <p:ph idx="1"/>
          </p:nvPr>
        </p:nvSpPr>
        <p:spPr/>
        <p:txBody>
          <a:bodyPr/>
          <a:lstStyle/>
          <a:p>
            <a:pPr marL="514350" indent="-514350">
              <a:buFont typeface="+mj-lt"/>
              <a:buAutoNum type="arabicPeriod"/>
            </a:pPr>
            <a:r>
              <a:rPr lang="en-US" sz="3600" dirty="0"/>
              <a:t>God is physically and emotionally distant</a:t>
            </a:r>
          </a:p>
          <a:p>
            <a:pPr marL="514350" indent="-514350">
              <a:buFont typeface="+mj-lt"/>
              <a:buAutoNum type="arabicPeriod"/>
            </a:pPr>
            <a:r>
              <a:rPr lang="en-US" sz="3600" dirty="0"/>
              <a:t>He is unable to intervene.  He is unwilling to intervene</a:t>
            </a:r>
          </a:p>
          <a:p>
            <a:pPr marL="514350" indent="-514350">
              <a:buFont typeface="+mj-lt"/>
              <a:buAutoNum type="arabicPeriod"/>
            </a:pPr>
            <a:r>
              <a:rPr lang="en-US" sz="4400" b="1" dirty="0"/>
              <a:t>Missing God’s work through natural means to accomplish his purposes </a:t>
            </a:r>
          </a:p>
          <a:p>
            <a:pPr marL="0" indent="0">
              <a:buNone/>
            </a:pPr>
            <a:r>
              <a:rPr lang="en-US" sz="4400" b="1" dirty="0"/>
              <a:t>- medicine. </a:t>
            </a:r>
          </a:p>
        </p:txBody>
      </p:sp>
    </p:spTree>
    <p:extLst>
      <p:ext uri="{BB962C8B-B14F-4D97-AF65-F5344CB8AC3E}">
        <p14:creationId xmlns:p14="http://schemas.microsoft.com/office/powerpoint/2010/main" val="3790517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enough Immanence</a:t>
            </a:r>
          </a:p>
        </p:txBody>
      </p:sp>
      <p:sp>
        <p:nvSpPr>
          <p:cNvPr id="3" name="Content Placeholder 2"/>
          <p:cNvSpPr>
            <a:spLocks noGrp="1"/>
          </p:cNvSpPr>
          <p:nvPr>
            <p:ph idx="1"/>
          </p:nvPr>
        </p:nvSpPr>
        <p:spPr/>
        <p:txBody>
          <a:bodyPr/>
          <a:lstStyle/>
          <a:p>
            <a:pPr marL="514350" indent="-514350">
              <a:buFont typeface="+mj-lt"/>
              <a:buAutoNum type="arabicPeriod"/>
            </a:pPr>
            <a:r>
              <a:rPr lang="en-US" sz="3600" dirty="0"/>
              <a:t>God is physically and emotionally distant</a:t>
            </a:r>
          </a:p>
          <a:p>
            <a:pPr marL="514350" indent="-514350">
              <a:buFont typeface="+mj-lt"/>
              <a:buAutoNum type="arabicPeriod"/>
            </a:pPr>
            <a:r>
              <a:rPr lang="en-US" sz="3600" dirty="0"/>
              <a:t>He is unable to intervene.  He is unwilling to intervene</a:t>
            </a:r>
          </a:p>
          <a:p>
            <a:pPr marL="514350" indent="-514350">
              <a:buFont typeface="+mj-lt"/>
              <a:buAutoNum type="arabicPeriod"/>
            </a:pPr>
            <a:r>
              <a:rPr lang="en-US" sz="3600" dirty="0"/>
              <a:t>Missing God’s work through natural means to accomplish his purposes. </a:t>
            </a:r>
          </a:p>
          <a:p>
            <a:pPr marL="514350" indent="-514350">
              <a:buFont typeface="+mj-lt"/>
              <a:buAutoNum type="arabicPeriod"/>
            </a:pPr>
            <a:r>
              <a:rPr lang="en-US" sz="4000" b="1" dirty="0"/>
              <a:t>Jesus couldn’t have been fully God.</a:t>
            </a:r>
            <a:endParaRPr lang="en-US" b="1" dirty="0"/>
          </a:p>
        </p:txBody>
      </p:sp>
    </p:spTree>
    <p:extLst>
      <p:ext uri="{BB962C8B-B14F-4D97-AF65-F5344CB8AC3E}">
        <p14:creationId xmlns:p14="http://schemas.microsoft.com/office/powerpoint/2010/main" val="2824746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D7225D7-F706-2E43-8CA0-72960A79DBDF}"/>
              </a:ext>
            </a:extLst>
          </p:cNvPr>
          <p:cNvPicPr>
            <a:picLocks noChangeAspect="1"/>
          </p:cNvPicPr>
          <p:nvPr/>
        </p:nvPicPr>
        <p:blipFill>
          <a:blip r:embed="rId2"/>
          <a:stretch>
            <a:fillRect/>
          </a:stretch>
        </p:blipFill>
        <p:spPr>
          <a:xfrm>
            <a:off x="0" y="282752"/>
            <a:ext cx="12192000" cy="6829210"/>
          </a:xfrm>
          <a:prstGeom prst="rect">
            <a:avLst/>
          </a:prstGeom>
        </p:spPr>
      </p:pic>
      <p:sp>
        <p:nvSpPr>
          <p:cNvPr id="2" name="Title 1"/>
          <p:cNvSpPr>
            <a:spLocks noGrp="1"/>
          </p:cNvSpPr>
          <p:nvPr>
            <p:ph type="title"/>
          </p:nvPr>
        </p:nvSpPr>
        <p:spPr>
          <a:xfrm>
            <a:off x="-1" y="15876"/>
            <a:ext cx="12191999" cy="868362"/>
          </a:xfrm>
        </p:spPr>
        <p:txBody>
          <a:bodyPr/>
          <a:lstStyle/>
          <a:p>
            <a:r>
              <a:rPr lang="en-US" dirty="0"/>
              <a:t>Take-Aways:</a:t>
            </a:r>
          </a:p>
        </p:txBody>
      </p:sp>
      <p:sp>
        <p:nvSpPr>
          <p:cNvPr id="6" name="Content Placeholder 5">
            <a:extLst>
              <a:ext uri="{FF2B5EF4-FFF2-40B4-BE49-F238E27FC236}">
                <a16:creationId xmlns:a16="http://schemas.microsoft.com/office/drawing/2014/main" id="{7CD03DF0-65FF-864B-A90F-CD04873EE71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09603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D7225D7-F706-2E43-8CA0-72960A79DBDF}"/>
              </a:ext>
            </a:extLst>
          </p:cNvPr>
          <p:cNvPicPr>
            <a:picLocks noChangeAspect="1"/>
          </p:cNvPicPr>
          <p:nvPr/>
        </p:nvPicPr>
        <p:blipFill>
          <a:blip r:embed="rId2"/>
          <a:stretch>
            <a:fillRect/>
          </a:stretch>
        </p:blipFill>
        <p:spPr>
          <a:xfrm>
            <a:off x="0" y="282752"/>
            <a:ext cx="12192000" cy="6829210"/>
          </a:xfrm>
          <a:prstGeom prst="rect">
            <a:avLst/>
          </a:prstGeom>
        </p:spPr>
      </p:pic>
      <p:sp>
        <p:nvSpPr>
          <p:cNvPr id="2" name="Title 1"/>
          <p:cNvSpPr>
            <a:spLocks noGrp="1"/>
          </p:cNvSpPr>
          <p:nvPr>
            <p:ph type="title"/>
          </p:nvPr>
        </p:nvSpPr>
        <p:spPr>
          <a:xfrm>
            <a:off x="-1" y="15876"/>
            <a:ext cx="12191999" cy="868362"/>
          </a:xfrm>
        </p:spPr>
        <p:txBody>
          <a:bodyPr/>
          <a:lstStyle/>
          <a:p>
            <a:r>
              <a:rPr lang="en-US" dirty="0"/>
              <a:t>Take-Aways:</a:t>
            </a:r>
          </a:p>
        </p:txBody>
      </p:sp>
      <p:sp>
        <p:nvSpPr>
          <p:cNvPr id="3" name="Content Placeholder 2"/>
          <p:cNvSpPr>
            <a:spLocks noGrp="1"/>
          </p:cNvSpPr>
          <p:nvPr>
            <p:ph idx="1"/>
          </p:nvPr>
        </p:nvSpPr>
        <p:spPr>
          <a:xfrm>
            <a:off x="665922" y="884238"/>
            <a:ext cx="10525539" cy="4906963"/>
          </a:xfrm>
          <a:noFill/>
          <a:ln>
            <a:noFill/>
          </a:ln>
        </p:spPr>
        <p:txBody>
          <a:bodyPr>
            <a:normAutofit/>
          </a:bodyPr>
          <a:lstStyle/>
          <a:p>
            <a:pPr marL="0" indent="0" algn="just">
              <a:buFontTx/>
              <a:buChar char="•"/>
            </a:pPr>
            <a:r>
              <a:rPr lang="en-US" altLang="en-US" sz="4000" b="1" dirty="0"/>
              <a:t>When it feels like we are alone, God cares.</a:t>
            </a:r>
          </a:p>
          <a:p>
            <a:pPr marL="0" indent="0" algn="just">
              <a:buFontTx/>
              <a:buChar char="•"/>
            </a:pPr>
            <a:endParaRPr lang="en-US" altLang="en-US" sz="4000" dirty="0"/>
          </a:p>
          <a:p>
            <a:pPr marL="457200" indent="-457200"/>
            <a:endParaRPr lang="en-US" dirty="0">
              <a:solidFill>
                <a:schemeClr val="bg1"/>
              </a:solidFill>
            </a:endParaRPr>
          </a:p>
        </p:txBody>
      </p:sp>
    </p:spTree>
    <p:extLst>
      <p:ext uri="{BB962C8B-B14F-4D97-AF65-F5344CB8AC3E}">
        <p14:creationId xmlns:p14="http://schemas.microsoft.com/office/powerpoint/2010/main" val="266291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D7225D7-F706-2E43-8CA0-72960A79DBDF}"/>
              </a:ext>
            </a:extLst>
          </p:cNvPr>
          <p:cNvPicPr>
            <a:picLocks noChangeAspect="1"/>
          </p:cNvPicPr>
          <p:nvPr/>
        </p:nvPicPr>
        <p:blipFill>
          <a:blip r:embed="rId2"/>
          <a:stretch>
            <a:fillRect/>
          </a:stretch>
        </p:blipFill>
        <p:spPr>
          <a:xfrm>
            <a:off x="0" y="14395"/>
            <a:ext cx="12192000" cy="6829210"/>
          </a:xfrm>
          <a:prstGeom prst="rect">
            <a:avLst/>
          </a:prstGeom>
        </p:spPr>
      </p:pic>
      <p:sp>
        <p:nvSpPr>
          <p:cNvPr id="6" name="Content Placeholder 5">
            <a:extLst>
              <a:ext uri="{FF2B5EF4-FFF2-40B4-BE49-F238E27FC236}">
                <a16:creationId xmlns:a16="http://schemas.microsoft.com/office/drawing/2014/main" id="{49AC6C17-FE98-8B47-A4B0-F77E1894F600}"/>
              </a:ext>
            </a:extLst>
          </p:cNvPr>
          <p:cNvSpPr>
            <a:spLocks noGrp="1"/>
          </p:cNvSpPr>
          <p:nvPr>
            <p:ph idx="1"/>
          </p:nvPr>
        </p:nvSpPr>
        <p:spPr>
          <a:xfrm>
            <a:off x="0" y="14396"/>
            <a:ext cx="12192000" cy="6162568"/>
          </a:xfrm>
        </p:spPr>
        <p:txBody>
          <a:bodyPr>
            <a:normAutofit/>
          </a:bodyPr>
          <a:lstStyle/>
          <a:p>
            <a:pPr marL="0" indent="0" algn="just">
              <a:buNone/>
            </a:pPr>
            <a:r>
              <a:rPr lang="en-US" sz="3600" dirty="0"/>
              <a:t>Suppose I am writing a novel. I write ‘Mary laid down her work; next moment came a knock at the door!’ For Mary who has to live in the imaginary time of my story there is no interval between putting down the work and hearing the knock. But I, who am Mary’s maker, do not live in that imaginary time at all. Between writing the first half of that sentence and the second, I might sit down for three hours and think steadily about Mary. I could think about Mary as if she were the only character in the book and for as long as I pleased, &amp; the hours I spent in doing so wouldn’t appear in Mary’s time (the time inside the story) at all.</a:t>
            </a:r>
          </a:p>
          <a:p>
            <a:pPr marL="0" indent="0" algn="r">
              <a:buNone/>
            </a:pPr>
            <a:r>
              <a:rPr lang="en-US" sz="3600" dirty="0"/>
              <a:t>- CS Lewis. </a:t>
            </a:r>
            <a:r>
              <a:rPr lang="en-US" sz="3600" i="1" dirty="0"/>
              <a:t>MERE Christianity.</a:t>
            </a:r>
            <a:endParaRPr lang="en-US" sz="3600" dirty="0"/>
          </a:p>
          <a:p>
            <a:endParaRPr lang="en-US" dirty="0"/>
          </a:p>
        </p:txBody>
      </p:sp>
    </p:spTree>
    <p:extLst>
      <p:ext uri="{BB962C8B-B14F-4D97-AF65-F5344CB8AC3E}">
        <p14:creationId xmlns:p14="http://schemas.microsoft.com/office/powerpoint/2010/main" val="744098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D7225D7-F706-2E43-8CA0-72960A79DBDF}"/>
              </a:ext>
            </a:extLst>
          </p:cNvPr>
          <p:cNvPicPr>
            <a:picLocks noChangeAspect="1"/>
          </p:cNvPicPr>
          <p:nvPr/>
        </p:nvPicPr>
        <p:blipFill>
          <a:blip r:embed="rId2"/>
          <a:stretch>
            <a:fillRect/>
          </a:stretch>
        </p:blipFill>
        <p:spPr>
          <a:xfrm>
            <a:off x="0" y="282752"/>
            <a:ext cx="12192000" cy="6829210"/>
          </a:xfrm>
          <a:prstGeom prst="rect">
            <a:avLst/>
          </a:prstGeom>
        </p:spPr>
      </p:pic>
      <p:sp>
        <p:nvSpPr>
          <p:cNvPr id="2" name="Title 1"/>
          <p:cNvSpPr>
            <a:spLocks noGrp="1"/>
          </p:cNvSpPr>
          <p:nvPr>
            <p:ph type="title"/>
          </p:nvPr>
        </p:nvSpPr>
        <p:spPr>
          <a:xfrm>
            <a:off x="-1" y="15876"/>
            <a:ext cx="12191999" cy="868362"/>
          </a:xfrm>
        </p:spPr>
        <p:txBody>
          <a:bodyPr/>
          <a:lstStyle/>
          <a:p>
            <a:r>
              <a:rPr lang="en-US" dirty="0"/>
              <a:t>Take-Aways:</a:t>
            </a:r>
          </a:p>
        </p:txBody>
      </p:sp>
      <p:sp>
        <p:nvSpPr>
          <p:cNvPr id="3" name="Content Placeholder 2"/>
          <p:cNvSpPr>
            <a:spLocks noGrp="1"/>
          </p:cNvSpPr>
          <p:nvPr>
            <p:ph idx="1"/>
          </p:nvPr>
        </p:nvSpPr>
        <p:spPr>
          <a:xfrm>
            <a:off x="665922" y="884238"/>
            <a:ext cx="10525539" cy="4906963"/>
          </a:xfrm>
          <a:noFill/>
          <a:ln>
            <a:noFill/>
          </a:ln>
        </p:spPr>
        <p:txBody>
          <a:bodyPr>
            <a:normAutofit/>
          </a:bodyPr>
          <a:lstStyle/>
          <a:p>
            <a:pPr marL="0" indent="0" algn="just">
              <a:buFontTx/>
              <a:buChar char="•"/>
            </a:pPr>
            <a:r>
              <a:rPr lang="en-US" altLang="en-US" sz="4000" dirty="0"/>
              <a:t>When it feels like we are alone, God cares.</a:t>
            </a:r>
          </a:p>
          <a:p>
            <a:pPr marL="0" indent="0" algn="just">
              <a:buFontTx/>
              <a:buChar char="•"/>
            </a:pPr>
            <a:endParaRPr lang="en-US" altLang="en-US" sz="4000" dirty="0"/>
          </a:p>
          <a:p>
            <a:pPr marL="0" indent="0" algn="just">
              <a:buFontTx/>
              <a:buChar char="•"/>
            </a:pPr>
            <a:r>
              <a:rPr lang="en-US" altLang="en-US" sz="4000" b="1" dirty="0"/>
              <a:t>When it seems as though no one will listen, God responds.</a:t>
            </a:r>
          </a:p>
          <a:p>
            <a:pPr marL="0" indent="0" algn="just">
              <a:buFontTx/>
              <a:buChar char="•"/>
            </a:pPr>
            <a:endParaRPr lang="en-US" altLang="en-US" sz="4000" dirty="0"/>
          </a:p>
          <a:p>
            <a:pPr marL="457200" indent="-457200"/>
            <a:endParaRPr lang="en-US" dirty="0">
              <a:solidFill>
                <a:schemeClr val="bg1"/>
              </a:solidFill>
            </a:endParaRPr>
          </a:p>
        </p:txBody>
      </p:sp>
    </p:spTree>
    <p:extLst>
      <p:ext uri="{BB962C8B-B14F-4D97-AF65-F5344CB8AC3E}">
        <p14:creationId xmlns:p14="http://schemas.microsoft.com/office/powerpoint/2010/main" val="878375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D7225D7-F706-2E43-8CA0-72960A79DBDF}"/>
              </a:ext>
            </a:extLst>
          </p:cNvPr>
          <p:cNvPicPr>
            <a:picLocks noChangeAspect="1"/>
          </p:cNvPicPr>
          <p:nvPr/>
        </p:nvPicPr>
        <p:blipFill>
          <a:blip r:embed="rId2"/>
          <a:stretch>
            <a:fillRect/>
          </a:stretch>
        </p:blipFill>
        <p:spPr>
          <a:xfrm>
            <a:off x="0" y="282752"/>
            <a:ext cx="12192000" cy="6829210"/>
          </a:xfrm>
          <a:prstGeom prst="rect">
            <a:avLst/>
          </a:prstGeom>
        </p:spPr>
      </p:pic>
      <p:sp>
        <p:nvSpPr>
          <p:cNvPr id="2" name="Title 1"/>
          <p:cNvSpPr>
            <a:spLocks noGrp="1"/>
          </p:cNvSpPr>
          <p:nvPr>
            <p:ph type="title"/>
          </p:nvPr>
        </p:nvSpPr>
        <p:spPr>
          <a:xfrm>
            <a:off x="-1" y="15876"/>
            <a:ext cx="12191999" cy="868362"/>
          </a:xfrm>
        </p:spPr>
        <p:txBody>
          <a:bodyPr/>
          <a:lstStyle/>
          <a:p>
            <a:r>
              <a:rPr lang="en-US" dirty="0"/>
              <a:t>Take-Aways:</a:t>
            </a:r>
          </a:p>
        </p:txBody>
      </p:sp>
      <p:sp>
        <p:nvSpPr>
          <p:cNvPr id="3" name="Content Placeholder 2"/>
          <p:cNvSpPr>
            <a:spLocks noGrp="1"/>
          </p:cNvSpPr>
          <p:nvPr>
            <p:ph idx="1"/>
          </p:nvPr>
        </p:nvSpPr>
        <p:spPr>
          <a:xfrm>
            <a:off x="665922" y="884238"/>
            <a:ext cx="10525539" cy="4906963"/>
          </a:xfrm>
          <a:noFill/>
          <a:ln>
            <a:noFill/>
          </a:ln>
        </p:spPr>
        <p:txBody>
          <a:bodyPr>
            <a:normAutofit/>
          </a:bodyPr>
          <a:lstStyle/>
          <a:p>
            <a:pPr marL="0" indent="0" algn="just">
              <a:buFontTx/>
              <a:buChar char="•"/>
            </a:pPr>
            <a:r>
              <a:rPr lang="en-US" altLang="en-US" sz="4000" dirty="0"/>
              <a:t>When it feels like we are alone, God cares.</a:t>
            </a:r>
          </a:p>
          <a:p>
            <a:pPr marL="0" indent="0" algn="just">
              <a:buFontTx/>
              <a:buChar char="•"/>
            </a:pPr>
            <a:endParaRPr lang="en-US" altLang="en-US" sz="4000" dirty="0"/>
          </a:p>
          <a:p>
            <a:pPr marL="0" indent="0" algn="just">
              <a:buFontTx/>
              <a:buChar char="•"/>
            </a:pPr>
            <a:r>
              <a:rPr lang="en-US" altLang="en-US" sz="4000" dirty="0"/>
              <a:t>When it seems as though no one will listen, God responds.</a:t>
            </a:r>
          </a:p>
          <a:p>
            <a:pPr marL="0" indent="0" algn="just">
              <a:buFontTx/>
              <a:buChar char="•"/>
            </a:pPr>
            <a:endParaRPr lang="en-US" altLang="en-US" sz="4000" dirty="0"/>
          </a:p>
          <a:p>
            <a:pPr marL="0" indent="0" algn="just">
              <a:buFontTx/>
              <a:buChar char="•"/>
            </a:pPr>
            <a:r>
              <a:rPr lang="en-US" altLang="en-US" sz="4000" b="1" dirty="0"/>
              <a:t>When we feel like things are spinning out of control, we are secure in God's love.</a:t>
            </a:r>
          </a:p>
          <a:p>
            <a:pPr marL="0" indent="0" algn="just">
              <a:buFontTx/>
              <a:buChar char="•"/>
            </a:pPr>
            <a:endParaRPr lang="en-US" altLang="en-US" sz="4000" dirty="0"/>
          </a:p>
          <a:p>
            <a:pPr marL="457200" indent="-457200"/>
            <a:endParaRPr lang="en-US" dirty="0">
              <a:solidFill>
                <a:schemeClr val="bg1"/>
              </a:solidFill>
            </a:endParaRPr>
          </a:p>
        </p:txBody>
      </p:sp>
    </p:spTree>
    <p:extLst>
      <p:ext uri="{BB962C8B-B14F-4D97-AF65-F5344CB8AC3E}">
        <p14:creationId xmlns:p14="http://schemas.microsoft.com/office/powerpoint/2010/main" val="2411119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D7225D7-F706-2E43-8CA0-72960A79DBDF}"/>
              </a:ext>
            </a:extLst>
          </p:cNvPr>
          <p:cNvPicPr>
            <a:picLocks noChangeAspect="1"/>
          </p:cNvPicPr>
          <p:nvPr/>
        </p:nvPicPr>
        <p:blipFill>
          <a:blip r:embed="rId2"/>
          <a:stretch>
            <a:fillRect/>
          </a:stretch>
        </p:blipFill>
        <p:spPr>
          <a:xfrm>
            <a:off x="0" y="282752"/>
            <a:ext cx="12192000" cy="6829210"/>
          </a:xfrm>
          <a:prstGeom prst="rect">
            <a:avLst/>
          </a:prstGeom>
        </p:spPr>
      </p:pic>
      <p:sp>
        <p:nvSpPr>
          <p:cNvPr id="2" name="Title 1"/>
          <p:cNvSpPr>
            <a:spLocks noGrp="1"/>
          </p:cNvSpPr>
          <p:nvPr>
            <p:ph type="title"/>
          </p:nvPr>
        </p:nvSpPr>
        <p:spPr>
          <a:xfrm>
            <a:off x="-1" y="15876"/>
            <a:ext cx="12191999" cy="868362"/>
          </a:xfrm>
        </p:spPr>
        <p:txBody>
          <a:bodyPr/>
          <a:lstStyle/>
          <a:p>
            <a:r>
              <a:rPr lang="en-US" dirty="0"/>
              <a:t>Take-Aways:</a:t>
            </a:r>
          </a:p>
        </p:txBody>
      </p:sp>
      <p:sp>
        <p:nvSpPr>
          <p:cNvPr id="3" name="Content Placeholder 2"/>
          <p:cNvSpPr>
            <a:spLocks noGrp="1"/>
          </p:cNvSpPr>
          <p:nvPr>
            <p:ph idx="1"/>
          </p:nvPr>
        </p:nvSpPr>
        <p:spPr>
          <a:xfrm>
            <a:off x="665922" y="884238"/>
            <a:ext cx="10525539" cy="4906963"/>
          </a:xfrm>
          <a:noFill/>
          <a:ln>
            <a:noFill/>
          </a:ln>
        </p:spPr>
        <p:txBody>
          <a:bodyPr>
            <a:normAutofit fontScale="92500" lnSpcReduction="20000"/>
          </a:bodyPr>
          <a:lstStyle/>
          <a:p>
            <a:pPr marL="0" indent="0" algn="just">
              <a:buFontTx/>
              <a:buChar char="•"/>
            </a:pPr>
            <a:r>
              <a:rPr lang="en-US" altLang="en-US" sz="3900" dirty="0"/>
              <a:t>When it feels like we are alone, God cares.</a:t>
            </a:r>
          </a:p>
          <a:p>
            <a:pPr marL="0" indent="0" algn="just">
              <a:buFontTx/>
              <a:buChar char="•"/>
            </a:pPr>
            <a:endParaRPr lang="en-US" altLang="en-US" sz="3900" dirty="0"/>
          </a:p>
          <a:p>
            <a:pPr marL="0" indent="0" algn="just">
              <a:buFontTx/>
              <a:buChar char="•"/>
            </a:pPr>
            <a:r>
              <a:rPr lang="en-US" altLang="en-US" sz="3900" dirty="0"/>
              <a:t>When it seems as though no one will listen, God responds.</a:t>
            </a:r>
          </a:p>
          <a:p>
            <a:pPr marL="0" indent="0" algn="just">
              <a:buFontTx/>
              <a:buChar char="•"/>
            </a:pPr>
            <a:endParaRPr lang="en-US" altLang="en-US" sz="3900" dirty="0"/>
          </a:p>
          <a:p>
            <a:pPr marL="0" indent="0" algn="just">
              <a:buFontTx/>
              <a:buChar char="•"/>
            </a:pPr>
            <a:r>
              <a:rPr lang="en-US" altLang="en-US" sz="3900" dirty="0"/>
              <a:t>When we feel like things are spinning out of control, we are secure in God's love.</a:t>
            </a:r>
          </a:p>
          <a:p>
            <a:pPr marL="0" indent="0" algn="just">
              <a:buFontTx/>
              <a:buChar char="•"/>
            </a:pPr>
            <a:endParaRPr lang="en-US" altLang="en-US" sz="4000" dirty="0"/>
          </a:p>
          <a:p>
            <a:pPr marL="0" indent="0" algn="just">
              <a:buFontTx/>
              <a:buChar char="•"/>
            </a:pPr>
            <a:r>
              <a:rPr lang="en-US" altLang="en-US" sz="4300" b="1" dirty="0"/>
              <a:t>When tomorrow appears in doubt, our eternity is certain.</a:t>
            </a:r>
          </a:p>
          <a:p>
            <a:pPr marL="457200" indent="-457200"/>
            <a:endParaRPr lang="en-US" dirty="0">
              <a:solidFill>
                <a:schemeClr val="bg1"/>
              </a:solidFill>
            </a:endParaRPr>
          </a:p>
        </p:txBody>
      </p:sp>
    </p:spTree>
    <p:extLst>
      <p:ext uri="{BB962C8B-B14F-4D97-AF65-F5344CB8AC3E}">
        <p14:creationId xmlns:p14="http://schemas.microsoft.com/office/powerpoint/2010/main" val="3981459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ign on a pole&#10;&#10;Description automatically generated">
            <a:extLst>
              <a:ext uri="{FF2B5EF4-FFF2-40B4-BE49-F238E27FC236}">
                <a16:creationId xmlns:a16="http://schemas.microsoft.com/office/drawing/2014/main" id="{F69568DA-40EA-054B-844D-A79F57611A68}"/>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DF5FF-6877-374E-ADBA-052F060A2B35}"/>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b="1" dirty="0">
                <a:solidFill>
                  <a:schemeClr val="tx1">
                    <a:lumMod val="85000"/>
                    <a:lumOff val="15000"/>
                  </a:schemeClr>
                </a:solidFill>
              </a:rPr>
              <a:t>The God who is faraway, close.</a:t>
            </a:r>
            <a:endParaRPr lang="en-US" sz="36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26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D7225D7-F706-2E43-8CA0-72960A79DBDF}"/>
              </a:ext>
            </a:extLst>
          </p:cNvPr>
          <p:cNvPicPr>
            <a:picLocks noChangeAspect="1"/>
          </p:cNvPicPr>
          <p:nvPr/>
        </p:nvPicPr>
        <p:blipFill>
          <a:blip r:embed="rId2"/>
          <a:stretch>
            <a:fillRect/>
          </a:stretch>
        </p:blipFill>
        <p:spPr>
          <a:xfrm>
            <a:off x="0" y="14395"/>
            <a:ext cx="12192000" cy="6829210"/>
          </a:xfrm>
          <a:prstGeom prst="rect">
            <a:avLst/>
          </a:prstGeom>
        </p:spPr>
      </p:pic>
      <p:sp>
        <p:nvSpPr>
          <p:cNvPr id="7" name="Title 6">
            <a:extLst>
              <a:ext uri="{FF2B5EF4-FFF2-40B4-BE49-F238E27FC236}">
                <a16:creationId xmlns:a16="http://schemas.microsoft.com/office/drawing/2014/main" id="{53190577-7F0F-DB4F-ABEE-23946EA61AC2}"/>
              </a:ext>
            </a:extLst>
          </p:cNvPr>
          <p:cNvSpPr>
            <a:spLocks noGrp="1"/>
          </p:cNvSpPr>
          <p:nvPr>
            <p:ph type="title"/>
          </p:nvPr>
        </p:nvSpPr>
        <p:spPr>
          <a:xfrm>
            <a:off x="0" y="18255"/>
            <a:ext cx="11353800" cy="1325563"/>
          </a:xfrm>
        </p:spPr>
        <p:txBody>
          <a:bodyPr/>
          <a:lstStyle/>
          <a:p>
            <a:r>
              <a:rPr lang="en-US" dirty="0"/>
              <a:t>Big Idea:</a:t>
            </a:r>
          </a:p>
        </p:txBody>
      </p:sp>
      <p:sp>
        <p:nvSpPr>
          <p:cNvPr id="8" name="Content Placeholder 7">
            <a:extLst>
              <a:ext uri="{FF2B5EF4-FFF2-40B4-BE49-F238E27FC236}">
                <a16:creationId xmlns:a16="http://schemas.microsoft.com/office/drawing/2014/main" id="{F742438D-FAC3-9A41-85E9-77532476BDA4}"/>
              </a:ext>
            </a:extLst>
          </p:cNvPr>
          <p:cNvSpPr>
            <a:spLocks noGrp="1"/>
          </p:cNvSpPr>
          <p:nvPr>
            <p:ph idx="1"/>
          </p:nvPr>
        </p:nvSpPr>
        <p:spPr>
          <a:xfrm>
            <a:off x="327991" y="1825625"/>
            <a:ext cx="11025809" cy="3710471"/>
          </a:xfrm>
        </p:spPr>
        <p:txBody>
          <a:bodyPr/>
          <a:lstStyle/>
          <a:p>
            <a:pPr marL="0" indent="0" algn="just">
              <a:buNone/>
            </a:pPr>
            <a:r>
              <a:rPr lang="en-US" sz="4000" dirty="0"/>
              <a:t>When we celebrate that God is eternal, separate and independent from his creation, and yet intimately involved in it we begin to live with greater awareness in the mundane and confidence in the uncertain. </a:t>
            </a:r>
          </a:p>
          <a:p>
            <a:endParaRPr lang="en-US" dirty="0"/>
          </a:p>
        </p:txBody>
      </p:sp>
    </p:spTree>
    <p:extLst>
      <p:ext uri="{BB962C8B-B14F-4D97-AF65-F5344CB8AC3E}">
        <p14:creationId xmlns:p14="http://schemas.microsoft.com/office/powerpoint/2010/main" val="2311204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B7C8F93B-D14E-E143-89E7-AEE0EE4675F9}"/>
              </a:ext>
            </a:extLst>
          </p:cNvPr>
          <p:cNvSpPr/>
          <p:nvPr/>
        </p:nvSpPr>
        <p:spPr>
          <a:xfrm rot="226258">
            <a:off x="4205336" y="246491"/>
            <a:ext cx="3606083" cy="1981343"/>
          </a:xfrm>
          <a:prstGeom prst="cloud">
            <a:avLst/>
          </a:prstGeom>
          <a:noFill/>
          <a:ln w="44450">
            <a:solidFill>
              <a:srgbClr val="393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D"/>
          <p:cNvSpPr txBox="1"/>
          <p:nvPr/>
        </p:nvSpPr>
        <p:spPr>
          <a:xfrm>
            <a:off x="4952637" y="666768"/>
            <a:ext cx="2154436" cy="115929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4400">
                <a:solidFill>
                  <a:srgbClr val="393742"/>
                </a:solidFill>
                <a:latin typeface="Helvetica"/>
                <a:ea typeface="Helvetica"/>
                <a:cs typeface="Helvetica"/>
                <a:sym typeface="Helvetica"/>
              </a:defRPr>
            </a:lvl1pPr>
          </a:lstStyle>
          <a:p>
            <a:r>
              <a:rPr sz="7200" dirty="0"/>
              <a:t>GOD</a:t>
            </a:r>
          </a:p>
        </p:txBody>
      </p:sp>
    </p:spTree>
    <p:extLst>
      <p:ext uri="{BB962C8B-B14F-4D97-AF65-F5344CB8AC3E}">
        <p14:creationId xmlns:p14="http://schemas.microsoft.com/office/powerpoint/2010/main" val="197095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B7C8F93B-D14E-E143-89E7-AEE0EE4675F9}"/>
              </a:ext>
            </a:extLst>
          </p:cNvPr>
          <p:cNvSpPr/>
          <p:nvPr/>
        </p:nvSpPr>
        <p:spPr>
          <a:xfrm rot="226258">
            <a:off x="4205336" y="246491"/>
            <a:ext cx="3606083" cy="1981343"/>
          </a:xfrm>
          <a:prstGeom prst="cloud">
            <a:avLst/>
          </a:prstGeom>
          <a:noFill/>
          <a:ln w="44450">
            <a:solidFill>
              <a:srgbClr val="393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D"/>
          <p:cNvSpPr txBox="1"/>
          <p:nvPr/>
        </p:nvSpPr>
        <p:spPr>
          <a:xfrm>
            <a:off x="4952637" y="666768"/>
            <a:ext cx="2154436" cy="115929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4400">
                <a:solidFill>
                  <a:srgbClr val="393742"/>
                </a:solidFill>
                <a:latin typeface="Helvetica"/>
                <a:ea typeface="Helvetica"/>
                <a:cs typeface="Helvetica"/>
                <a:sym typeface="Helvetica"/>
              </a:defRPr>
            </a:lvl1pPr>
          </a:lstStyle>
          <a:p>
            <a:r>
              <a:rPr sz="7200" dirty="0"/>
              <a:t>GOD</a:t>
            </a:r>
          </a:p>
        </p:txBody>
      </p:sp>
      <p:sp>
        <p:nvSpPr>
          <p:cNvPr id="288" name="Shape"/>
          <p:cNvSpPr/>
          <p:nvPr/>
        </p:nvSpPr>
        <p:spPr>
          <a:xfrm>
            <a:off x="5423884" y="4418594"/>
            <a:ext cx="1241388" cy="1149351"/>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2"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4"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7" y="3468"/>
                </a:lnTo>
                <a:cubicBezTo>
                  <a:pt x="9179" y="3735"/>
                  <a:pt x="9581" y="4051"/>
                  <a:pt x="9828" y="4414"/>
                </a:cubicBezTo>
                <a:lnTo>
                  <a:pt x="1694" y="1019"/>
                </a:lnTo>
                <a:lnTo>
                  <a:pt x="1254" y="1250"/>
                </a:lnTo>
                <a:lnTo>
                  <a:pt x="10544" y="5127"/>
                </a:lnTo>
                <a:lnTo>
                  <a:pt x="10544"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0" name="Line"/>
          <p:cNvSpPr/>
          <p:nvPr/>
        </p:nvSpPr>
        <p:spPr>
          <a:xfrm flipH="1">
            <a:off x="6044578" y="2310741"/>
            <a:ext cx="1" cy="2236519"/>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extLst>
      <p:ext uri="{BB962C8B-B14F-4D97-AF65-F5344CB8AC3E}">
        <p14:creationId xmlns:p14="http://schemas.microsoft.com/office/powerpoint/2010/main" val="371679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B7C8F93B-D14E-E143-89E7-AEE0EE4675F9}"/>
              </a:ext>
            </a:extLst>
          </p:cNvPr>
          <p:cNvSpPr/>
          <p:nvPr/>
        </p:nvSpPr>
        <p:spPr>
          <a:xfrm rot="226258">
            <a:off x="4205336" y="246491"/>
            <a:ext cx="3606083" cy="1981343"/>
          </a:xfrm>
          <a:prstGeom prst="cloud">
            <a:avLst/>
          </a:prstGeom>
          <a:noFill/>
          <a:ln w="44450">
            <a:solidFill>
              <a:srgbClr val="393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D"/>
          <p:cNvSpPr txBox="1"/>
          <p:nvPr/>
        </p:nvSpPr>
        <p:spPr>
          <a:xfrm>
            <a:off x="4952637" y="666768"/>
            <a:ext cx="2154436" cy="115929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4400">
                <a:solidFill>
                  <a:srgbClr val="393742"/>
                </a:solidFill>
                <a:latin typeface="Helvetica"/>
                <a:ea typeface="Helvetica"/>
                <a:cs typeface="Helvetica"/>
                <a:sym typeface="Helvetica"/>
              </a:defRPr>
            </a:lvl1pPr>
          </a:lstStyle>
          <a:p>
            <a:r>
              <a:rPr sz="7200" dirty="0"/>
              <a:t>GOD</a:t>
            </a:r>
          </a:p>
        </p:txBody>
      </p:sp>
      <p:sp>
        <p:nvSpPr>
          <p:cNvPr id="288" name="Shape"/>
          <p:cNvSpPr/>
          <p:nvPr/>
        </p:nvSpPr>
        <p:spPr>
          <a:xfrm>
            <a:off x="5423884" y="4418594"/>
            <a:ext cx="1241388" cy="1149351"/>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2"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4"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7" y="3468"/>
                </a:lnTo>
                <a:cubicBezTo>
                  <a:pt x="9179" y="3735"/>
                  <a:pt x="9581" y="4051"/>
                  <a:pt x="9828" y="4414"/>
                </a:cubicBezTo>
                <a:lnTo>
                  <a:pt x="1694" y="1019"/>
                </a:lnTo>
                <a:lnTo>
                  <a:pt x="1254" y="1250"/>
                </a:lnTo>
                <a:lnTo>
                  <a:pt x="10544" y="5127"/>
                </a:lnTo>
                <a:lnTo>
                  <a:pt x="10544"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0" name="Line"/>
          <p:cNvSpPr/>
          <p:nvPr/>
        </p:nvSpPr>
        <p:spPr>
          <a:xfrm flipH="1">
            <a:off x="6044578" y="2310741"/>
            <a:ext cx="1" cy="2236519"/>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4" name="INSPIRATION"/>
          <p:cNvSpPr txBox="1"/>
          <p:nvPr/>
        </p:nvSpPr>
        <p:spPr>
          <a:xfrm rot="17130958">
            <a:off x="4543853" y="3254800"/>
            <a:ext cx="2129374" cy="42062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b="0">
                <a:solidFill>
                  <a:srgbClr val="BF0D3E"/>
                </a:solidFill>
                <a:latin typeface="Avenir Heavy"/>
                <a:ea typeface="Avenir Heavy"/>
                <a:cs typeface="Avenir Heavy"/>
                <a:sym typeface="Avenir Heavy"/>
              </a:defRPr>
            </a:lvl1pPr>
          </a:lstStyle>
          <a:p>
            <a:r>
              <a:rPr sz="2400" dirty="0">
                <a:solidFill>
                  <a:srgbClr val="005595"/>
                </a:solidFill>
              </a:rPr>
              <a:t>INSPIRATION</a:t>
            </a:r>
          </a:p>
        </p:txBody>
      </p:sp>
    </p:spTree>
    <p:extLst>
      <p:ext uri="{BB962C8B-B14F-4D97-AF65-F5344CB8AC3E}">
        <p14:creationId xmlns:p14="http://schemas.microsoft.com/office/powerpoint/2010/main" val="308970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B7C8F93B-D14E-E143-89E7-AEE0EE4675F9}"/>
              </a:ext>
            </a:extLst>
          </p:cNvPr>
          <p:cNvSpPr/>
          <p:nvPr/>
        </p:nvSpPr>
        <p:spPr>
          <a:xfrm rot="226258">
            <a:off x="4205336" y="246491"/>
            <a:ext cx="3606083" cy="1981343"/>
          </a:xfrm>
          <a:prstGeom prst="cloud">
            <a:avLst/>
          </a:prstGeom>
          <a:noFill/>
          <a:ln w="44450">
            <a:solidFill>
              <a:srgbClr val="393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D"/>
          <p:cNvSpPr txBox="1"/>
          <p:nvPr/>
        </p:nvSpPr>
        <p:spPr>
          <a:xfrm>
            <a:off x="4952637" y="666768"/>
            <a:ext cx="2154436" cy="115929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4400">
                <a:solidFill>
                  <a:srgbClr val="393742"/>
                </a:solidFill>
                <a:latin typeface="Helvetica"/>
                <a:ea typeface="Helvetica"/>
                <a:cs typeface="Helvetica"/>
                <a:sym typeface="Helvetica"/>
              </a:defRPr>
            </a:lvl1pPr>
          </a:lstStyle>
          <a:p>
            <a:r>
              <a:rPr sz="7200" dirty="0"/>
              <a:t>GOD</a:t>
            </a:r>
          </a:p>
        </p:txBody>
      </p:sp>
      <p:sp>
        <p:nvSpPr>
          <p:cNvPr id="285" name="Shape"/>
          <p:cNvSpPr/>
          <p:nvPr/>
        </p:nvSpPr>
        <p:spPr>
          <a:xfrm>
            <a:off x="2796244" y="3959983"/>
            <a:ext cx="583157" cy="1574801"/>
          </a:xfrm>
          <a:custGeom>
            <a:avLst/>
            <a:gdLst/>
            <a:ahLst/>
            <a:cxnLst>
              <a:cxn ang="0">
                <a:pos x="wd2" y="hd2"/>
              </a:cxn>
              <a:cxn ang="5400000">
                <a:pos x="wd2" y="hd2"/>
              </a:cxn>
              <a:cxn ang="10800000">
                <a:pos x="wd2" y="hd2"/>
              </a:cxn>
              <a:cxn ang="16200000">
                <a:pos x="wd2" y="hd2"/>
              </a:cxn>
            </a:cxnLst>
            <a:rect l="0" t="0" r="r" b="b"/>
            <a:pathLst>
              <a:path w="21555" h="21600" extrusionOk="0">
                <a:moveTo>
                  <a:pt x="10541" y="0"/>
                </a:moveTo>
                <a:cubicBezTo>
                  <a:pt x="9273" y="0"/>
                  <a:pt x="8003" y="179"/>
                  <a:pt x="7035" y="538"/>
                </a:cubicBezTo>
                <a:cubicBezTo>
                  <a:pt x="5100" y="1256"/>
                  <a:pt x="5100" y="2421"/>
                  <a:pt x="7035" y="3139"/>
                </a:cubicBezTo>
                <a:cubicBezTo>
                  <a:pt x="8970" y="3857"/>
                  <a:pt x="12108" y="3857"/>
                  <a:pt x="14043" y="3139"/>
                </a:cubicBezTo>
                <a:cubicBezTo>
                  <a:pt x="15978" y="2421"/>
                  <a:pt x="15978" y="1256"/>
                  <a:pt x="14043" y="538"/>
                </a:cubicBezTo>
                <a:cubicBezTo>
                  <a:pt x="13075" y="179"/>
                  <a:pt x="11810" y="0"/>
                  <a:pt x="10541" y="0"/>
                </a:cubicBezTo>
                <a:close/>
                <a:moveTo>
                  <a:pt x="4861" y="4062"/>
                </a:moveTo>
                <a:cubicBezTo>
                  <a:pt x="2985" y="4062"/>
                  <a:pt x="1457" y="4336"/>
                  <a:pt x="914" y="4566"/>
                </a:cubicBezTo>
                <a:cubicBezTo>
                  <a:pt x="-20" y="4962"/>
                  <a:pt x="-22" y="5441"/>
                  <a:pt x="9" y="5608"/>
                </a:cubicBezTo>
                <a:lnTo>
                  <a:pt x="9" y="12393"/>
                </a:lnTo>
                <a:cubicBezTo>
                  <a:pt x="9" y="12729"/>
                  <a:pt x="742" y="13000"/>
                  <a:pt x="1646" y="13000"/>
                </a:cubicBezTo>
                <a:cubicBezTo>
                  <a:pt x="2551" y="13000"/>
                  <a:pt x="3283" y="12729"/>
                  <a:pt x="3283" y="12393"/>
                </a:cubicBezTo>
                <a:lnTo>
                  <a:pt x="3283" y="6779"/>
                </a:lnTo>
                <a:lnTo>
                  <a:pt x="4780" y="6779"/>
                </a:lnTo>
                <a:lnTo>
                  <a:pt x="4780" y="12641"/>
                </a:lnTo>
                <a:lnTo>
                  <a:pt x="4793" y="12641"/>
                </a:lnTo>
                <a:lnTo>
                  <a:pt x="4793" y="20628"/>
                </a:lnTo>
                <a:cubicBezTo>
                  <a:pt x="4793" y="21165"/>
                  <a:pt x="5965" y="21600"/>
                  <a:pt x="7413" y="21600"/>
                </a:cubicBezTo>
                <a:cubicBezTo>
                  <a:pt x="8860" y="21600"/>
                  <a:pt x="10037" y="21165"/>
                  <a:pt x="10037" y="20628"/>
                </a:cubicBezTo>
                <a:lnTo>
                  <a:pt x="10037" y="12641"/>
                </a:lnTo>
                <a:lnTo>
                  <a:pt x="11524" y="12641"/>
                </a:lnTo>
                <a:lnTo>
                  <a:pt x="11524" y="20628"/>
                </a:lnTo>
                <a:cubicBezTo>
                  <a:pt x="11524" y="21165"/>
                  <a:pt x="12700" y="21600"/>
                  <a:pt x="14147" y="21600"/>
                </a:cubicBezTo>
                <a:cubicBezTo>
                  <a:pt x="15595" y="21600"/>
                  <a:pt x="16767" y="21165"/>
                  <a:pt x="16767" y="20628"/>
                </a:cubicBezTo>
                <a:lnTo>
                  <a:pt x="16767" y="12641"/>
                </a:lnTo>
                <a:lnTo>
                  <a:pt x="16785" y="12641"/>
                </a:lnTo>
                <a:lnTo>
                  <a:pt x="16785" y="6779"/>
                </a:lnTo>
                <a:lnTo>
                  <a:pt x="18272" y="6779"/>
                </a:lnTo>
                <a:lnTo>
                  <a:pt x="18272" y="12393"/>
                </a:lnTo>
                <a:cubicBezTo>
                  <a:pt x="18272" y="12729"/>
                  <a:pt x="19004" y="13000"/>
                  <a:pt x="19909" y="13000"/>
                </a:cubicBezTo>
                <a:cubicBezTo>
                  <a:pt x="20814" y="13000"/>
                  <a:pt x="21546" y="12729"/>
                  <a:pt x="21546" y="12393"/>
                </a:cubicBezTo>
                <a:lnTo>
                  <a:pt x="21546" y="5608"/>
                </a:lnTo>
                <a:cubicBezTo>
                  <a:pt x="21578" y="5441"/>
                  <a:pt x="21576" y="4962"/>
                  <a:pt x="20641" y="4566"/>
                </a:cubicBezTo>
                <a:cubicBezTo>
                  <a:pt x="20099" y="4336"/>
                  <a:pt x="18084" y="4062"/>
                  <a:pt x="16208" y="4062"/>
                </a:cubicBezTo>
                <a:lnTo>
                  <a:pt x="10705" y="4062"/>
                </a:lnTo>
                <a:lnTo>
                  <a:pt x="10364" y="4062"/>
                </a:lnTo>
                <a:lnTo>
                  <a:pt x="4861" y="4062"/>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8" name="Shape"/>
          <p:cNvSpPr/>
          <p:nvPr/>
        </p:nvSpPr>
        <p:spPr>
          <a:xfrm>
            <a:off x="5423884" y="4418594"/>
            <a:ext cx="1241388" cy="1149351"/>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2"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4"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7" y="3468"/>
                </a:lnTo>
                <a:cubicBezTo>
                  <a:pt x="9179" y="3735"/>
                  <a:pt x="9581" y="4051"/>
                  <a:pt x="9828" y="4414"/>
                </a:cubicBezTo>
                <a:lnTo>
                  <a:pt x="1694" y="1019"/>
                </a:lnTo>
                <a:lnTo>
                  <a:pt x="1254" y="1250"/>
                </a:lnTo>
                <a:lnTo>
                  <a:pt x="10544" y="5127"/>
                </a:lnTo>
                <a:lnTo>
                  <a:pt x="10544"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39374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9" name="Line"/>
          <p:cNvSpPr/>
          <p:nvPr/>
        </p:nvSpPr>
        <p:spPr>
          <a:xfrm flipH="1">
            <a:off x="3565972" y="2305577"/>
            <a:ext cx="2489624" cy="1677025"/>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0" name="Line"/>
          <p:cNvSpPr/>
          <p:nvPr/>
        </p:nvSpPr>
        <p:spPr>
          <a:xfrm flipH="1">
            <a:off x="6044578" y="2310741"/>
            <a:ext cx="1" cy="2236519"/>
          </a:xfrm>
          <a:prstGeom prst="line">
            <a:avLst/>
          </a:prstGeom>
          <a:ln w="127000">
            <a:solidFill>
              <a:srgbClr val="39374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3" name="INSPIRATION"/>
          <p:cNvSpPr txBox="1"/>
          <p:nvPr/>
        </p:nvSpPr>
        <p:spPr>
          <a:xfrm rot="19566000">
            <a:off x="3482435" y="2645880"/>
            <a:ext cx="2495292" cy="48218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4000" b="0">
                <a:solidFill>
                  <a:srgbClr val="BF0D3E"/>
                </a:solidFill>
                <a:latin typeface="Avenir Heavy"/>
                <a:ea typeface="Avenir Heavy"/>
                <a:cs typeface="Avenir Heavy"/>
                <a:sym typeface="Avenir Heavy"/>
              </a:defRPr>
            </a:lvl1pPr>
          </a:lstStyle>
          <a:p>
            <a:r>
              <a:rPr sz="2800" dirty="0">
                <a:solidFill>
                  <a:srgbClr val="005595"/>
                </a:solidFill>
              </a:rPr>
              <a:t>INSPIRATION</a:t>
            </a:r>
          </a:p>
        </p:txBody>
      </p:sp>
      <p:sp>
        <p:nvSpPr>
          <p:cNvPr id="294" name="INSPIRATION"/>
          <p:cNvSpPr txBox="1"/>
          <p:nvPr/>
        </p:nvSpPr>
        <p:spPr>
          <a:xfrm rot="17130958">
            <a:off x="4543853" y="3254800"/>
            <a:ext cx="2129374"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4000" b="0">
                <a:solidFill>
                  <a:srgbClr val="BF0D3E"/>
                </a:solidFill>
                <a:latin typeface="Avenir Heavy"/>
                <a:ea typeface="Avenir Heavy"/>
                <a:cs typeface="Avenir Heavy"/>
                <a:sym typeface="Avenir Heavy"/>
              </a:defRPr>
            </a:lvl1pPr>
          </a:lstStyle>
          <a:p>
            <a:r>
              <a:rPr sz="2400" dirty="0">
                <a:solidFill>
                  <a:srgbClr val="005595"/>
                </a:solidFill>
              </a:rPr>
              <a:t>INSPIRATION</a:t>
            </a:r>
          </a:p>
        </p:txBody>
      </p:sp>
    </p:spTree>
    <p:extLst>
      <p:ext uri="{BB962C8B-B14F-4D97-AF65-F5344CB8AC3E}">
        <p14:creationId xmlns:p14="http://schemas.microsoft.com/office/powerpoint/2010/main" val="1755679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1528</Words>
  <Application>Microsoft Macintosh PowerPoint</Application>
  <PresentationFormat>Widescreen</PresentationFormat>
  <Paragraphs>118</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Avenir Heavy</vt:lpstr>
      <vt:lpstr>Calibri</vt:lpstr>
      <vt:lpstr>Calibri Light</vt:lpstr>
      <vt:lpstr>Helvetica</vt:lpstr>
      <vt:lpstr>Office Theme</vt:lpstr>
      <vt:lpstr>The God who is far-away, close.</vt:lpstr>
      <vt:lpstr>PowerPoint Presentation</vt:lpstr>
      <vt:lpstr>Where is God?</vt:lpstr>
      <vt:lpstr>PowerPoint Presentation</vt:lpstr>
      <vt:lpstr>Big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Transcendence</vt:lpstr>
      <vt:lpstr>Isaiah 57:14-15</vt:lpstr>
      <vt:lpstr>Isaiah 57:14-15</vt:lpstr>
      <vt:lpstr>Isaiah 57:14-15</vt:lpstr>
      <vt:lpstr>Isaiah 57:14-15</vt:lpstr>
      <vt:lpstr>Isaiah 57:14-15</vt:lpstr>
      <vt:lpstr>NOT enough Transcendence </vt:lpstr>
      <vt:lpstr>NOT enough Transcendence </vt:lpstr>
      <vt:lpstr>NOT enough Transcendence </vt:lpstr>
      <vt:lpstr>PowerPoint Presentation</vt:lpstr>
      <vt:lpstr>NOT enough Transcendence </vt:lpstr>
      <vt:lpstr>NOT enough Transcendence </vt:lpstr>
      <vt:lpstr>PowerPoint Presentation</vt:lpstr>
      <vt:lpstr>Immanence</vt:lpstr>
      <vt:lpstr>Isaiah 57:14-15</vt:lpstr>
      <vt:lpstr>Isaiah 57:14-15</vt:lpstr>
      <vt:lpstr>Isaiah 57:14-15</vt:lpstr>
      <vt:lpstr>Isaiah 57:14-15</vt:lpstr>
      <vt:lpstr>NOT enough Immanence</vt:lpstr>
      <vt:lpstr>NOT enough Immanence</vt:lpstr>
      <vt:lpstr>NOT enough Immanence</vt:lpstr>
      <vt:lpstr>NOT enough Immanence</vt:lpstr>
      <vt:lpstr>NOT enough Immanence</vt:lpstr>
      <vt:lpstr>Take-Aways:</vt:lpstr>
      <vt:lpstr>Take-Aways:</vt:lpstr>
      <vt:lpstr>Take-Aways:</vt:lpstr>
      <vt:lpstr>Take-Aways:</vt:lpstr>
      <vt:lpstr>Take-Aways:</vt:lpstr>
      <vt:lpstr>The God who is faraway, close.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God who is faraway, close.</dc:title>
  <dc:creator>David Bartosik</dc:creator>
  <cp:lastModifiedBy>David Bartosik</cp:lastModifiedBy>
  <cp:revision>7</cp:revision>
  <dcterms:created xsi:type="dcterms:W3CDTF">2020-07-01T17:20:26Z</dcterms:created>
  <dcterms:modified xsi:type="dcterms:W3CDTF">2020-07-02T20:23:13Z</dcterms:modified>
</cp:coreProperties>
</file>